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25" autoAdjust="0"/>
    <p:restoredTop sz="94660"/>
  </p:normalViewPr>
  <p:slideViewPr>
    <p:cSldViewPr snapToGrid="0">
      <p:cViewPr>
        <p:scale>
          <a:sx n="125" d="100"/>
          <a:sy n="125" d="100"/>
        </p:scale>
        <p:origin x="1512" y="-2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46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74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8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66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60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22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61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8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32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0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02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A7EF-87C6-416E-BEB9-A525EA6E683E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DA29-895A-47DA-8D9E-8E6BCE86C9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36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DE196C20-A8D7-43B4-BEC5-0280DE34DF8A}"/>
              </a:ext>
            </a:extLst>
          </p:cNvPr>
          <p:cNvSpPr txBox="1"/>
          <p:nvPr/>
        </p:nvSpPr>
        <p:spPr>
          <a:xfrm>
            <a:off x="2368460" y="276069"/>
            <a:ext cx="33248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TSTAR Heavy" panose="02000806030000020004" pitchFamily="50" charset="0"/>
              </a:rPr>
              <a:t>FRANCIS</a:t>
            </a:r>
            <a:endParaRPr lang="fr-FR" sz="1100" dirty="0">
              <a:latin typeface="TSTAR Heavy" panose="02000806030000020004" pitchFamily="50" charset="0"/>
            </a:endParaRPr>
          </a:p>
          <a:p>
            <a:pPr algn="just"/>
            <a:r>
              <a:rPr lang="fr-FR" sz="1100" i="1" dirty="0" err="1">
                <a:latin typeface="TSTAR" panose="02000806030000020004" pitchFamily="50" charset="0"/>
              </a:rPr>
              <a:t>Mirrors</a:t>
            </a:r>
            <a:endParaRPr lang="fr-FR" sz="1100" i="1" dirty="0">
              <a:latin typeface="TSTAR" panose="02000806030000020004" pitchFamily="50" charset="0"/>
            </a:endParaRPr>
          </a:p>
          <a:p>
            <a:pPr algn="just"/>
            <a:endParaRPr lang="fr-FR" sz="900" dirty="0">
              <a:latin typeface="TSTAR" panose="02000806030000020004" pitchFamily="50" charset="0"/>
            </a:endParaRPr>
          </a:p>
          <a:p>
            <a:pPr algn="just"/>
            <a:r>
              <a:rPr lang="en-US" sz="900" dirty="0">
                <a:latin typeface="TSTAR" panose="02000806030000020004" pitchFamily="50" charset="0"/>
              </a:rPr>
              <a:t>Francis collection starts with a painter brush resting in a glass of water, when </a:t>
            </a:r>
            <a:r>
              <a:rPr lang="en-US" sz="900" dirty="0" err="1">
                <a:latin typeface="TSTAR" panose="02000806030000020004" pitchFamily="50" charset="0"/>
              </a:rPr>
              <a:t>watercolour</a:t>
            </a:r>
            <a:r>
              <a:rPr lang="en-US" sz="900" dirty="0">
                <a:latin typeface="TSTAR" panose="02000806030000020004" pitchFamily="50" charset="0"/>
              </a:rPr>
              <a:t> pigments reveal shifting drawings. </a:t>
            </a:r>
          </a:p>
          <a:p>
            <a:pPr algn="just"/>
            <a:r>
              <a:rPr lang="en-US" sz="900" dirty="0">
                <a:latin typeface="TSTAR" panose="02000806030000020004" pitchFamily="50" charset="0"/>
              </a:rPr>
              <a:t>Constance </a:t>
            </a:r>
            <a:r>
              <a:rPr lang="en-US" sz="900" dirty="0" err="1">
                <a:latin typeface="TSTAR" panose="02000806030000020004" pitchFamily="50" charset="0"/>
              </a:rPr>
              <a:t>Guisset</a:t>
            </a:r>
            <a:r>
              <a:rPr lang="en-US" sz="900" dirty="0">
                <a:latin typeface="TSTAR" panose="02000806030000020004" pitchFamily="50" charset="0"/>
              </a:rPr>
              <a:t> launched the collection in 2012 with a mirror and added coffee tables in 2019. Lying horizontally, the mirror reverse the reflection the other way round and creates a singular display. </a:t>
            </a:r>
          </a:p>
          <a:p>
            <a:pPr algn="just"/>
            <a:r>
              <a:rPr lang="en-US" sz="1100" i="1" dirty="0">
                <a:latin typeface="TSTAR" panose="02000806030000020004" pitchFamily="50" charset="0"/>
              </a:rPr>
              <a:t> </a:t>
            </a:r>
          </a:p>
          <a:p>
            <a:pPr algn="just"/>
            <a:endParaRPr lang="fr-FR" sz="1100" i="1" dirty="0">
              <a:latin typeface="TSTAR" panose="02000806030000020004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7DCEE63-90CD-44E7-94AF-4C74FB6E98DC}"/>
              </a:ext>
            </a:extLst>
          </p:cNvPr>
          <p:cNvSpPr txBox="1"/>
          <p:nvPr/>
        </p:nvSpPr>
        <p:spPr>
          <a:xfrm>
            <a:off x="2387601" y="2143760"/>
            <a:ext cx="2013289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DESIGNER/ YEAR OF EDITION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</a:p>
          <a:p>
            <a:r>
              <a:rPr lang="fr-FR" sz="900" dirty="0">
                <a:latin typeface="TSTAR" panose="02000806030000020004" pitchFamily="50" charset="0"/>
              </a:rPr>
              <a:t>Constance Guisset, 2012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ABOUT THE DESIGNER</a:t>
            </a:r>
          </a:p>
          <a:p>
            <a:r>
              <a:rPr lang="en-US" sz="900" dirty="0">
                <a:latin typeface="TSTAR" panose="02000806030000020004" pitchFamily="50" charset="0"/>
              </a:rPr>
              <a:t>Born in 1976, Constance </a:t>
            </a:r>
            <a:r>
              <a:rPr lang="en-US" sz="900" dirty="0" err="1">
                <a:latin typeface="TSTAR" panose="02000806030000020004" pitchFamily="50" charset="0"/>
              </a:rPr>
              <a:t>Guisset</a:t>
            </a:r>
            <a:r>
              <a:rPr lang="en-US" sz="900" dirty="0">
                <a:latin typeface="TSTAR" panose="02000806030000020004" pitchFamily="50" charset="0"/>
              </a:rPr>
              <a:t> lives and works in Paris. Her different research paths have led her to word with </a:t>
            </a:r>
            <a:r>
              <a:rPr lang="en-US" sz="900" dirty="0" err="1">
                <a:latin typeface="TSTAR" panose="02000806030000020004" pitchFamily="50" charset="0"/>
              </a:rPr>
              <a:t>Angelin</a:t>
            </a:r>
            <a:r>
              <a:rPr lang="en-US" sz="900" dirty="0">
                <a:latin typeface="TSTAR" panose="02000806030000020004" pitchFamily="50" charset="0"/>
              </a:rPr>
              <a:t> </a:t>
            </a:r>
            <a:r>
              <a:rPr lang="en-US" sz="900" dirty="0" err="1">
                <a:latin typeface="TSTAR" panose="02000806030000020004" pitchFamily="50" charset="0"/>
              </a:rPr>
              <a:t>Preljocaj</a:t>
            </a:r>
            <a:r>
              <a:rPr lang="en-US" sz="900" dirty="0">
                <a:latin typeface="TSTAR" panose="02000806030000020004" pitchFamily="50" charset="0"/>
              </a:rPr>
              <a:t> on scenography. She has worked with video for le </a:t>
            </a:r>
            <a:r>
              <a:rPr lang="en-US" sz="900" dirty="0" err="1">
                <a:latin typeface="TSTAR" panose="02000806030000020004" pitchFamily="50" charset="0"/>
              </a:rPr>
              <a:t>Musée</a:t>
            </a:r>
            <a:r>
              <a:rPr lang="en-US" sz="900" dirty="0">
                <a:latin typeface="TSTAR" panose="02000806030000020004" pitchFamily="50" charset="0"/>
              </a:rPr>
              <a:t> des Arts </a:t>
            </a:r>
            <a:r>
              <a:rPr lang="en-US" sz="900" dirty="0" err="1">
                <a:latin typeface="TSTAR" panose="02000806030000020004" pitchFamily="50" charset="0"/>
              </a:rPr>
              <a:t>Decoratifs</a:t>
            </a:r>
            <a:r>
              <a:rPr lang="en-US" sz="900" dirty="0">
                <a:latin typeface="TSTAR" panose="02000806030000020004" pitchFamily="50" charset="0"/>
              </a:rPr>
              <a:t> and the design biennale in Saint-Etienne. </a:t>
            </a:r>
            <a:endParaRPr lang="fr-FR" sz="900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CATEGORY </a:t>
            </a:r>
          </a:p>
          <a:p>
            <a:r>
              <a:rPr lang="fr-FR" sz="900" dirty="0">
                <a:latin typeface="TSTAR" panose="02000806030000020004" pitchFamily="50" charset="0"/>
              </a:rPr>
              <a:t>Mirror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ENVIRONMENT</a:t>
            </a:r>
          </a:p>
          <a:p>
            <a:r>
              <a:rPr lang="fr-FR" sz="900" dirty="0">
                <a:latin typeface="TSTAR" panose="02000806030000020004" pitchFamily="50" charset="0"/>
              </a:rPr>
              <a:t>Indoor  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COUNTRY OF PRODUCTION </a:t>
            </a:r>
          </a:p>
          <a:p>
            <a:r>
              <a:rPr lang="fr-FR" sz="900" dirty="0">
                <a:latin typeface="TSTAR" panose="02000806030000020004" pitchFamily="50" charset="0"/>
              </a:rPr>
              <a:t>France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COLOURS </a:t>
            </a:r>
          </a:p>
          <a:p>
            <a:r>
              <a:rPr lang="en-US" sz="900" dirty="0">
                <a:latin typeface="TSTAR" panose="02000806030000020004" pitchFamily="50" charset="0"/>
              </a:rPr>
              <a:t>Black and blue-purple watercolor, Black and pink watercolor,  Black and blue watercolor, White and green watercolor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MATERIAL </a:t>
            </a:r>
          </a:p>
          <a:p>
            <a:r>
              <a:rPr lang="en-US" sz="900" dirty="0">
                <a:latin typeface="TSTAR" panose="02000806030000020004" pitchFamily="50" charset="0"/>
              </a:rPr>
              <a:t>Mirror (watercolor digitally made design captured in a laminate of glass). </a:t>
            </a:r>
          </a:p>
          <a:p>
            <a:r>
              <a:rPr lang="en-US" sz="900" dirty="0">
                <a:latin typeface="TSTAR" panose="02000806030000020004" pitchFamily="50" charset="0"/>
              </a:rPr>
              <a:t>Back: </a:t>
            </a:r>
            <a:r>
              <a:rPr lang="en-US" sz="900" dirty="0" err="1">
                <a:latin typeface="TSTAR" panose="02000806030000020004" pitchFamily="50" charset="0"/>
              </a:rPr>
              <a:t>Aluminium</a:t>
            </a:r>
            <a:r>
              <a:rPr lang="en-US" sz="900" dirty="0">
                <a:latin typeface="TSTAR" panose="02000806030000020004" pitchFamily="50" charset="0"/>
              </a:rPr>
              <a:t>, with matte grained powder coating</a:t>
            </a:r>
          </a:p>
          <a:p>
            <a:r>
              <a:rPr lang="en-US" sz="900" dirty="0">
                <a:latin typeface="TSTAR" panose="02000806030000020004" pitchFamily="50" charset="0"/>
              </a:rPr>
              <a:t>Fixing loop: Rayon cellulose braided cord with </a:t>
            </a:r>
            <a:r>
              <a:rPr lang="en-US" sz="900" dirty="0" err="1">
                <a:latin typeface="TSTAR" panose="02000806030000020004" pitchFamily="50" charset="0"/>
              </a:rPr>
              <a:t>Kevla</a:t>
            </a:r>
            <a:r>
              <a:rPr lang="en-US" sz="900" dirty="0">
                <a:latin typeface="TSTAR" panose="02000806030000020004" pitchFamily="50" charset="0"/>
              </a:rPr>
              <a:t> cable inside</a:t>
            </a:r>
          </a:p>
          <a:p>
            <a:endParaRPr lang="en-US" sz="900" dirty="0">
              <a:latin typeface="TSTAR" panose="02000806030000020004" pitchFamily="50" charset="0"/>
            </a:endParaRPr>
          </a:p>
          <a:p>
            <a:r>
              <a:rPr lang="en-US" sz="900" b="1" dirty="0">
                <a:latin typeface="TSTAR" panose="02000806030000020004" pitchFamily="50" charset="0"/>
              </a:rPr>
              <a:t>TECHNICAL SPECIFICITIES</a:t>
            </a:r>
          </a:p>
          <a:p>
            <a:r>
              <a:rPr lang="en-US" sz="900" dirty="0">
                <a:latin typeface="TSTAR" panose="02000806030000020004" pitchFamily="50" charset="0"/>
              </a:rPr>
              <a:t>The slightly tapered, spinning-top curves of the back push the mirror slightly off the wall at an angle, giving a greater sense of perspective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1A2B685-94B9-412D-BC5F-594AC758559E}"/>
              </a:ext>
            </a:extLst>
          </p:cNvPr>
          <p:cNvSpPr txBox="1"/>
          <p:nvPr/>
        </p:nvSpPr>
        <p:spPr>
          <a:xfrm>
            <a:off x="4489541" y="2143760"/>
            <a:ext cx="19608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PREASSEMBLED </a:t>
            </a:r>
          </a:p>
          <a:p>
            <a:r>
              <a:rPr lang="fr-FR" sz="900" dirty="0">
                <a:latin typeface="TSTAR" panose="02000806030000020004" pitchFamily="50" charset="0"/>
              </a:rPr>
              <a:t>Yes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ASSEMBLY </a:t>
            </a:r>
          </a:p>
          <a:p>
            <a:r>
              <a:rPr lang="fr-FR" sz="900" dirty="0" err="1">
                <a:latin typeface="TSTAR" panose="02000806030000020004" pitchFamily="50" charset="0"/>
              </a:rPr>
              <a:t>See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  <a:r>
              <a:rPr lang="fr-FR" sz="900" dirty="0" err="1">
                <a:latin typeface="TSTAR" panose="02000806030000020004" pitchFamily="50" charset="0"/>
              </a:rPr>
              <a:t>assembly</a:t>
            </a:r>
            <a:r>
              <a:rPr lang="fr-FR" sz="900" dirty="0">
                <a:latin typeface="TSTAR" panose="02000806030000020004" pitchFamily="50" charset="0"/>
              </a:rPr>
              <a:t> notice for </a:t>
            </a:r>
            <a:r>
              <a:rPr lang="fr-FR" sz="900" dirty="0" err="1">
                <a:latin typeface="TSTAR" panose="02000806030000020004" pitchFamily="50" charset="0"/>
              </a:rPr>
              <a:t>further</a:t>
            </a:r>
            <a:r>
              <a:rPr lang="fr-FR" sz="900" dirty="0">
                <a:latin typeface="TSTAR" panose="02000806030000020004" pitchFamily="50" charset="0"/>
              </a:rPr>
              <a:t> information. 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CLEANING AND CARE 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en-US" sz="900" dirty="0">
                <a:latin typeface="TSTAR" panose="02000806030000020004" pitchFamily="50" charset="0"/>
              </a:rPr>
              <a:t>Clean with a soft, lint-free cloth lightly moistened with alcoholic window cleaner.</a:t>
            </a:r>
          </a:p>
          <a:p>
            <a:r>
              <a:rPr lang="en-US" sz="900" dirty="0">
                <a:latin typeface="TSTAR" panose="02000806030000020004" pitchFamily="50" charset="0"/>
              </a:rPr>
              <a:t>Do not use abrasive or metallic sponge or scouring powder or any other detergent</a:t>
            </a:r>
          </a:p>
          <a:p>
            <a:endParaRPr lang="en-US" sz="900" dirty="0">
              <a:latin typeface="TSTAR" panose="02000806030000020004" pitchFamily="50" charset="0"/>
            </a:endParaRPr>
          </a:p>
          <a:p>
            <a:r>
              <a:rPr lang="en-US" sz="900" b="1" dirty="0">
                <a:latin typeface="TSTAR" panose="02000806030000020004" pitchFamily="50" charset="0"/>
              </a:rPr>
              <a:t>WARRANTY </a:t>
            </a:r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2 </a:t>
            </a:r>
            <a:r>
              <a:rPr lang="fr-FR" sz="900" dirty="0" err="1">
                <a:latin typeface="TSTAR" panose="02000806030000020004" pitchFamily="50" charset="0"/>
              </a:rPr>
              <a:t>years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919D4EA9-AB2E-4209-B7B7-39537BAA58B1}"/>
              </a:ext>
            </a:extLst>
          </p:cNvPr>
          <p:cNvSpPr txBox="1"/>
          <p:nvPr/>
        </p:nvSpPr>
        <p:spPr>
          <a:xfrm>
            <a:off x="1142962" y="8841188"/>
            <a:ext cx="50927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" dirty="0">
                <a:latin typeface="TSTAR" panose="02000806030000020004" pitchFamily="50" charset="0"/>
              </a:rPr>
              <a:t>PETITE FRITURE - SARL AU CAPITAL DE 85 778 €, R.C.S. PARIS 513 649 343 – 45 TER RUE DE LA REVOLUTION, 93100 MONTREUIL- FRANCE - T +33 ( 0 )1 44 54 13 95 - F +33 ( 0 )1 44 54 02 19 sales@petitefriture.com - www.petitefriture.com</a:t>
            </a: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7E0A8DD9-1399-4B71-A1B3-31F0BEDEE246}"/>
              </a:ext>
            </a:extLst>
          </p:cNvPr>
          <p:cNvSpPr/>
          <p:nvPr/>
        </p:nvSpPr>
        <p:spPr>
          <a:xfrm>
            <a:off x="447040" y="375764"/>
            <a:ext cx="1609249" cy="1666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6">
            <a:extLst>
              <a:ext uri="{FF2B5EF4-FFF2-40B4-BE49-F238E27FC236}">
                <a16:creationId xmlns:a16="http://schemas.microsoft.com/office/drawing/2014/main" id="{29934BCE-59C1-4EBB-9F9D-238F6BCA1B6E}"/>
              </a:ext>
            </a:extLst>
          </p:cNvPr>
          <p:cNvSpPr txBox="1"/>
          <p:nvPr/>
        </p:nvSpPr>
        <p:spPr>
          <a:xfrm>
            <a:off x="421793" y="2508467"/>
            <a:ext cx="446238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10" dirty="0">
                <a:latin typeface="TSTAR Medium"/>
                <a:cs typeface="TSTAR Medium"/>
              </a:rPr>
              <a:t>Black </a:t>
            </a:r>
            <a:r>
              <a:rPr sz="600" b="0" spc="5" dirty="0">
                <a:latin typeface="TSTAR Medium"/>
                <a:cs typeface="TSTAR Medium"/>
              </a:rPr>
              <a:t>&amp;  B</a:t>
            </a:r>
            <a:r>
              <a:rPr sz="600" b="0" spc="10" dirty="0">
                <a:latin typeface="TSTAR Medium"/>
                <a:cs typeface="TSTAR Medium"/>
              </a:rPr>
              <a:t>l</a:t>
            </a:r>
            <a:r>
              <a:rPr sz="600" b="0" spc="5" dirty="0">
                <a:latin typeface="TSTAR Medium"/>
                <a:cs typeface="TSTAR Medium"/>
              </a:rPr>
              <a:t>ue</a:t>
            </a:r>
            <a:r>
              <a:rPr sz="600" b="0" dirty="0">
                <a:latin typeface="TSTAR Medium"/>
                <a:cs typeface="TSTAR Medium"/>
              </a:rPr>
              <a:t>-</a:t>
            </a:r>
            <a:r>
              <a:rPr sz="600" b="0" spc="5" dirty="0">
                <a:latin typeface="TSTAR Medium"/>
                <a:cs typeface="TSTAR Medium"/>
              </a:rPr>
              <a:t>pu</a:t>
            </a:r>
            <a:r>
              <a:rPr sz="600" b="0" spc="15" dirty="0">
                <a:latin typeface="TSTAR Medium"/>
                <a:cs typeface="TSTAR Medium"/>
              </a:rPr>
              <a:t>r</a:t>
            </a:r>
            <a:r>
              <a:rPr sz="600" b="0" spc="5" dirty="0">
                <a:latin typeface="TSTAR Medium"/>
                <a:cs typeface="TSTAR Medium"/>
              </a:rPr>
              <a:t>p</a:t>
            </a:r>
            <a:r>
              <a:rPr sz="600" b="0" spc="15" dirty="0">
                <a:latin typeface="TSTAR Medium"/>
                <a:cs typeface="TSTAR Medium"/>
              </a:rPr>
              <a:t>l</a:t>
            </a:r>
            <a:r>
              <a:rPr sz="600" b="0" dirty="0">
                <a:latin typeface="TSTAR Medium"/>
                <a:cs typeface="TSTAR Medium"/>
              </a:rPr>
              <a:t>e  </a:t>
            </a:r>
            <a:r>
              <a:rPr sz="600" b="0" spc="10" dirty="0">
                <a:latin typeface="TSTAR Medium"/>
                <a:cs typeface="TSTAR Medium"/>
              </a:rPr>
              <a:t>watercolor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2" name="object 17">
            <a:extLst>
              <a:ext uri="{FF2B5EF4-FFF2-40B4-BE49-F238E27FC236}">
                <a16:creationId xmlns:a16="http://schemas.microsoft.com/office/drawing/2014/main" id="{2232EC89-1890-4898-A333-48AD1EBC5B3F}"/>
              </a:ext>
            </a:extLst>
          </p:cNvPr>
          <p:cNvSpPr txBox="1"/>
          <p:nvPr/>
        </p:nvSpPr>
        <p:spPr>
          <a:xfrm flipH="1">
            <a:off x="858631" y="2486532"/>
            <a:ext cx="410758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5" dirty="0">
                <a:latin typeface="TSTAR Medium"/>
                <a:cs typeface="TSTAR Medium"/>
              </a:rPr>
              <a:t>Black &amp;  </a:t>
            </a:r>
            <a:r>
              <a:rPr sz="600" b="0" dirty="0">
                <a:latin typeface="TSTAR Medium"/>
                <a:cs typeface="TSTAR Medium"/>
              </a:rPr>
              <a:t>Pink  </a:t>
            </a:r>
            <a:r>
              <a:rPr sz="600" b="0" spc="-5" dirty="0">
                <a:latin typeface="TSTAR Medium"/>
                <a:cs typeface="TSTAR Medium"/>
              </a:rPr>
              <a:t>w</a:t>
            </a:r>
            <a:r>
              <a:rPr sz="600" b="0" spc="5" dirty="0">
                <a:latin typeface="TSTAR Medium"/>
                <a:cs typeface="TSTAR Medium"/>
              </a:rPr>
              <a:t>a</a:t>
            </a:r>
            <a:r>
              <a:rPr sz="600" b="0" spc="-5" dirty="0">
                <a:latin typeface="TSTAR Medium"/>
                <a:cs typeface="TSTAR Medium"/>
              </a:rPr>
              <a:t>ter</a:t>
            </a:r>
            <a:r>
              <a:rPr sz="600" b="0" dirty="0">
                <a:latin typeface="TSTAR Medium"/>
                <a:cs typeface="TSTAR Medium"/>
              </a:rPr>
              <a:t>co</a:t>
            </a:r>
            <a:r>
              <a:rPr sz="600" b="0" spc="5" dirty="0">
                <a:latin typeface="TSTAR Medium"/>
                <a:cs typeface="TSTAR Medium"/>
              </a:rPr>
              <a:t>l</a:t>
            </a:r>
            <a:r>
              <a:rPr sz="600" b="0" spc="-5" dirty="0">
                <a:latin typeface="TSTAR Medium"/>
                <a:cs typeface="TSTAR Medium"/>
              </a:rPr>
              <a:t>o</a:t>
            </a:r>
            <a:r>
              <a:rPr sz="600" b="0" spc="5" dirty="0">
                <a:latin typeface="TSTAR Medium"/>
                <a:cs typeface="TSTAR Medium"/>
              </a:rPr>
              <a:t>r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3" name="object 18">
            <a:extLst>
              <a:ext uri="{FF2B5EF4-FFF2-40B4-BE49-F238E27FC236}">
                <a16:creationId xmlns:a16="http://schemas.microsoft.com/office/drawing/2014/main" id="{5A49C73E-D63B-41E6-899C-629220B4FEB2}"/>
              </a:ext>
            </a:extLst>
          </p:cNvPr>
          <p:cNvSpPr txBox="1"/>
          <p:nvPr/>
        </p:nvSpPr>
        <p:spPr>
          <a:xfrm>
            <a:off x="1340389" y="2486929"/>
            <a:ext cx="436345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10" dirty="0">
                <a:latin typeface="TSTAR Medium"/>
                <a:cs typeface="TSTAR Medium"/>
              </a:rPr>
              <a:t>Black </a:t>
            </a:r>
            <a:r>
              <a:rPr sz="600" b="0" spc="5" dirty="0">
                <a:latin typeface="TSTAR Medium"/>
                <a:cs typeface="TSTAR Medium"/>
              </a:rPr>
              <a:t>&amp;  Blue  </a:t>
            </a:r>
            <a:r>
              <a:rPr sz="600" b="0" dirty="0">
                <a:latin typeface="TSTAR Medium"/>
                <a:cs typeface="TSTAR Medium"/>
              </a:rPr>
              <a:t>w</a:t>
            </a:r>
            <a:r>
              <a:rPr sz="600" b="0" spc="15" dirty="0">
                <a:latin typeface="TSTAR Medium"/>
                <a:cs typeface="TSTAR Medium"/>
              </a:rPr>
              <a:t>a</a:t>
            </a:r>
            <a:r>
              <a:rPr sz="600" b="0" spc="5" dirty="0">
                <a:latin typeface="TSTAR Medium"/>
                <a:cs typeface="TSTAR Medium"/>
              </a:rPr>
              <a:t>ter</a:t>
            </a:r>
            <a:r>
              <a:rPr sz="600" b="0" spc="10" dirty="0">
                <a:latin typeface="TSTAR Medium"/>
                <a:cs typeface="TSTAR Medium"/>
              </a:rPr>
              <a:t>co</a:t>
            </a:r>
            <a:r>
              <a:rPr sz="600" b="0" spc="15" dirty="0">
                <a:latin typeface="TSTAR Medium"/>
                <a:cs typeface="TSTAR Medium"/>
              </a:rPr>
              <a:t>l</a:t>
            </a:r>
            <a:r>
              <a:rPr sz="600" b="0" spc="5" dirty="0">
                <a:latin typeface="TSTAR Medium"/>
                <a:cs typeface="TSTAR Medium"/>
              </a:rPr>
              <a:t>or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4" name="object 19">
            <a:extLst>
              <a:ext uri="{FF2B5EF4-FFF2-40B4-BE49-F238E27FC236}">
                <a16:creationId xmlns:a16="http://schemas.microsoft.com/office/drawing/2014/main" id="{DEAD2DC4-0C87-40BE-9CA4-2980C7D9264D}"/>
              </a:ext>
            </a:extLst>
          </p:cNvPr>
          <p:cNvSpPr txBox="1"/>
          <p:nvPr/>
        </p:nvSpPr>
        <p:spPr>
          <a:xfrm>
            <a:off x="1753216" y="2492705"/>
            <a:ext cx="496570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10" dirty="0">
                <a:latin typeface="TSTAR Medium"/>
                <a:cs typeface="TSTAR Medium"/>
              </a:rPr>
              <a:t>White </a:t>
            </a:r>
            <a:r>
              <a:rPr sz="600" b="0" spc="5" dirty="0">
                <a:latin typeface="TSTAR Medium"/>
                <a:cs typeface="TSTAR Medium"/>
              </a:rPr>
              <a:t>&amp;  Green  </a:t>
            </a:r>
            <a:r>
              <a:rPr sz="600" b="0" dirty="0">
                <a:latin typeface="TSTAR Medium"/>
                <a:cs typeface="TSTAR Medium"/>
              </a:rPr>
              <a:t>w</a:t>
            </a:r>
            <a:r>
              <a:rPr sz="600" b="0" spc="15" dirty="0">
                <a:latin typeface="TSTAR Medium"/>
                <a:cs typeface="TSTAR Medium"/>
              </a:rPr>
              <a:t>a</a:t>
            </a:r>
            <a:r>
              <a:rPr sz="600" b="0" spc="5" dirty="0">
                <a:latin typeface="TSTAR Medium"/>
                <a:cs typeface="TSTAR Medium"/>
              </a:rPr>
              <a:t>ter</a:t>
            </a:r>
            <a:r>
              <a:rPr sz="600" b="0" spc="10" dirty="0">
                <a:latin typeface="TSTAR Medium"/>
                <a:cs typeface="TSTAR Medium"/>
              </a:rPr>
              <a:t>co</a:t>
            </a:r>
            <a:r>
              <a:rPr sz="600" b="0" spc="15" dirty="0">
                <a:latin typeface="TSTAR Medium"/>
                <a:cs typeface="TSTAR Medium"/>
              </a:rPr>
              <a:t>l</a:t>
            </a:r>
            <a:r>
              <a:rPr sz="600" b="0" spc="5" dirty="0">
                <a:latin typeface="TSTAR Medium"/>
                <a:cs typeface="TSTAR Medium"/>
              </a:rPr>
              <a:t>or</a:t>
            </a:r>
            <a:endParaRPr sz="600" dirty="0">
              <a:latin typeface="TSTAR Medium"/>
              <a:cs typeface="TSTAR Medium"/>
            </a:endParaRPr>
          </a:p>
        </p:txBody>
      </p:sp>
      <p:grpSp>
        <p:nvGrpSpPr>
          <p:cNvPr id="35" name="object 20">
            <a:extLst>
              <a:ext uri="{FF2B5EF4-FFF2-40B4-BE49-F238E27FC236}">
                <a16:creationId xmlns:a16="http://schemas.microsoft.com/office/drawing/2014/main" id="{DBA0BAF2-58E4-4276-BB47-EE33FE504958}"/>
              </a:ext>
            </a:extLst>
          </p:cNvPr>
          <p:cNvGrpSpPr/>
          <p:nvPr/>
        </p:nvGrpSpPr>
        <p:grpSpPr>
          <a:xfrm>
            <a:off x="459745" y="2174881"/>
            <a:ext cx="233676" cy="301619"/>
            <a:chOff x="719442" y="4296181"/>
            <a:chExt cx="573405" cy="735965"/>
          </a:xfrm>
        </p:grpSpPr>
        <p:sp>
          <p:nvSpPr>
            <p:cNvPr id="36" name="object 21">
              <a:extLst>
                <a:ext uri="{FF2B5EF4-FFF2-40B4-BE49-F238E27FC236}">
                  <a16:creationId xmlns:a16="http://schemas.microsoft.com/office/drawing/2014/main" id="{53F92C99-EB90-400B-A89B-0354456A9B64}"/>
                </a:ext>
              </a:extLst>
            </p:cNvPr>
            <p:cNvSpPr/>
            <p:nvPr/>
          </p:nvSpPr>
          <p:spPr>
            <a:xfrm>
              <a:off x="719442" y="4296181"/>
              <a:ext cx="572998" cy="5729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22">
              <a:extLst>
                <a:ext uri="{FF2B5EF4-FFF2-40B4-BE49-F238E27FC236}">
                  <a16:creationId xmlns:a16="http://schemas.microsoft.com/office/drawing/2014/main" id="{74A1882B-4E46-453E-B5B3-AEBB019B2B56}"/>
                </a:ext>
              </a:extLst>
            </p:cNvPr>
            <p:cNvSpPr/>
            <p:nvPr/>
          </p:nvSpPr>
          <p:spPr>
            <a:xfrm>
              <a:off x="720001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4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23">
            <a:extLst>
              <a:ext uri="{FF2B5EF4-FFF2-40B4-BE49-F238E27FC236}">
                <a16:creationId xmlns:a16="http://schemas.microsoft.com/office/drawing/2014/main" id="{98961370-019C-4D21-ABD1-17FFCB506476}"/>
              </a:ext>
            </a:extLst>
          </p:cNvPr>
          <p:cNvGrpSpPr/>
          <p:nvPr/>
        </p:nvGrpSpPr>
        <p:grpSpPr>
          <a:xfrm>
            <a:off x="877011" y="2174704"/>
            <a:ext cx="233511" cy="301922"/>
            <a:chOff x="1464449" y="4296181"/>
            <a:chExt cx="573405" cy="735965"/>
          </a:xfrm>
        </p:grpSpPr>
        <p:sp>
          <p:nvSpPr>
            <p:cNvPr id="42" name="object 24">
              <a:extLst>
                <a:ext uri="{FF2B5EF4-FFF2-40B4-BE49-F238E27FC236}">
                  <a16:creationId xmlns:a16="http://schemas.microsoft.com/office/drawing/2014/main" id="{5898BFFA-FC34-4C22-B91D-9F573EA09E09}"/>
                </a:ext>
              </a:extLst>
            </p:cNvPr>
            <p:cNvSpPr/>
            <p:nvPr/>
          </p:nvSpPr>
          <p:spPr>
            <a:xfrm>
              <a:off x="1464449" y="4296181"/>
              <a:ext cx="573011" cy="5729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5">
              <a:extLst>
                <a:ext uri="{FF2B5EF4-FFF2-40B4-BE49-F238E27FC236}">
                  <a16:creationId xmlns:a16="http://schemas.microsoft.com/office/drawing/2014/main" id="{35CC87F8-64DA-4208-8941-8C937BBAB957}"/>
                </a:ext>
              </a:extLst>
            </p:cNvPr>
            <p:cNvSpPr/>
            <p:nvPr/>
          </p:nvSpPr>
          <p:spPr>
            <a:xfrm>
              <a:off x="1464449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4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26">
            <a:extLst>
              <a:ext uri="{FF2B5EF4-FFF2-40B4-BE49-F238E27FC236}">
                <a16:creationId xmlns:a16="http://schemas.microsoft.com/office/drawing/2014/main" id="{603E4113-CBF6-4083-A19D-554A141066AE}"/>
              </a:ext>
            </a:extLst>
          </p:cNvPr>
          <p:cNvGrpSpPr/>
          <p:nvPr/>
        </p:nvGrpSpPr>
        <p:grpSpPr>
          <a:xfrm>
            <a:off x="1371208" y="2174888"/>
            <a:ext cx="233352" cy="301737"/>
            <a:chOff x="2202548" y="4296188"/>
            <a:chExt cx="573405" cy="735965"/>
          </a:xfrm>
        </p:grpSpPr>
        <p:sp>
          <p:nvSpPr>
            <p:cNvPr id="54" name="object 27">
              <a:extLst>
                <a:ext uri="{FF2B5EF4-FFF2-40B4-BE49-F238E27FC236}">
                  <a16:creationId xmlns:a16="http://schemas.microsoft.com/office/drawing/2014/main" id="{EC235C56-B748-4407-88D3-4419FBDBC0D1}"/>
                </a:ext>
              </a:extLst>
            </p:cNvPr>
            <p:cNvSpPr/>
            <p:nvPr/>
          </p:nvSpPr>
          <p:spPr>
            <a:xfrm>
              <a:off x="2202550" y="4296188"/>
              <a:ext cx="572999" cy="5729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8">
              <a:extLst>
                <a:ext uri="{FF2B5EF4-FFF2-40B4-BE49-F238E27FC236}">
                  <a16:creationId xmlns:a16="http://schemas.microsoft.com/office/drawing/2014/main" id="{3F27A764-D80A-4729-8BEB-0EFA8946E015}"/>
                </a:ext>
              </a:extLst>
            </p:cNvPr>
            <p:cNvSpPr/>
            <p:nvPr/>
          </p:nvSpPr>
          <p:spPr>
            <a:xfrm>
              <a:off x="2202548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29">
            <a:extLst>
              <a:ext uri="{FF2B5EF4-FFF2-40B4-BE49-F238E27FC236}">
                <a16:creationId xmlns:a16="http://schemas.microsoft.com/office/drawing/2014/main" id="{7047AE21-28C9-4809-ABCA-AEC8E38CD487}"/>
              </a:ext>
            </a:extLst>
          </p:cNvPr>
          <p:cNvGrpSpPr/>
          <p:nvPr/>
        </p:nvGrpSpPr>
        <p:grpSpPr>
          <a:xfrm>
            <a:off x="1753216" y="2173470"/>
            <a:ext cx="233187" cy="303153"/>
            <a:chOff x="2940646" y="4296181"/>
            <a:chExt cx="573405" cy="737235"/>
          </a:xfrm>
        </p:grpSpPr>
        <p:sp>
          <p:nvSpPr>
            <p:cNvPr id="57" name="object 30">
              <a:extLst>
                <a:ext uri="{FF2B5EF4-FFF2-40B4-BE49-F238E27FC236}">
                  <a16:creationId xmlns:a16="http://schemas.microsoft.com/office/drawing/2014/main" id="{79F4980C-E114-4DFE-943C-41C93192454C}"/>
                </a:ext>
              </a:extLst>
            </p:cNvPr>
            <p:cNvSpPr/>
            <p:nvPr/>
          </p:nvSpPr>
          <p:spPr>
            <a:xfrm>
              <a:off x="2940646" y="4296181"/>
              <a:ext cx="573011" cy="5730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1">
              <a:extLst>
                <a:ext uri="{FF2B5EF4-FFF2-40B4-BE49-F238E27FC236}">
                  <a16:creationId xmlns:a16="http://schemas.microsoft.com/office/drawing/2014/main" id="{A7B7C6F7-F489-4280-B6D2-0D253C58BC30}"/>
                </a:ext>
              </a:extLst>
            </p:cNvPr>
            <p:cNvSpPr/>
            <p:nvPr/>
          </p:nvSpPr>
          <p:spPr>
            <a:xfrm>
              <a:off x="2942234" y="4904968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0" y="126822"/>
                  </a:moveTo>
                  <a:lnTo>
                    <a:pt x="126822" y="126822"/>
                  </a:lnTo>
                  <a:lnTo>
                    <a:pt x="126822" y="0"/>
                  </a:lnTo>
                  <a:lnTo>
                    <a:pt x="0" y="0"/>
                  </a:lnTo>
                  <a:lnTo>
                    <a:pt x="0" y="126822"/>
                  </a:lnTo>
                  <a:close/>
                </a:path>
              </a:pathLst>
            </a:custGeom>
            <a:ln w="3175">
              <a:solidFill>
                <a:srgbClr val="DA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74">
            <a:extLst>
              <a:ext uri="{FF2B5EF4-FFF2-40B4-BE49-F238E27FC236}">
                <a16:creationId xmlns:a16="http://schemas.microsoft.com/office/drawing/2014/main" id="{C60229F5-9524-403F-8E8C-96D3CE45F43D}"/>
              </a:ext>
            </a:extLst>
          </p:cNvPr>
          <p:cNvSpPr/>
          <p:nvPr/>
        </p:nvSpPr>
        <p:spPr>
          <a:xfrm>
            <a:off x="483204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90">
                <a:moveTo>
                  <a:pt x="0" y="0"/>
                </a:moveTo>
                <a:lnTo>
                  <a:pt x="465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75">
            <a:extLst>
              <a:ext uri="{FF2B5EF4-FFF2-40B4-BE49-F238E27FC236}">
                <a16:creationId xmlns:a16="http://schemas.microsoft.com/office/drawing/2014/main" id="{825BAF36-B5A9-48CE-B1CA-5974C2865612}"/>
              </a:ext>
            </a:extLst>
          </p:cNvPr>
          <p:cNvSpPr/>
          <p:nvPr/>
        </p:nvSpPr>
        <p:spPr>
          <a:xfrm>
            <a:off x="959139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89">
                <a:moveTo>
                  <a:pt x="0" y="0"/>
                </a:moveTo>
                <a:lnTo>
                  <a:pt x="4655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78">
            <a:extLst>
              <a:ext uri="{FF2B5EF4-FFF2-40B4-BE49-F238E27FC236}">
                <a16:creationId xmlns:a16="http://schemas.microsoft.com/office/drawing/2014/main" id="{5A30BFA6-FFD1-4095-97BE-82C5ED57AB2B}"/>
              </a:ext>
            </a:extLst>
          </p:cNvPr>
          <p:cNvSpPr txBox="1"/>
          <p:nvPr/>
        </p:nvSpPr>
        <p:spPr>
          <a:xfrm>
            <a:off x="707248" y="2918143"/>
            <a:ext cx="1962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020203"/>
                </a:solidFill>
                <a:latin typeface="TSTAR"/>
                <a:cs typeface="TSTAR"/>
              </a:rPr>
              <a:t>S,</a:t>
            </a:r>
            <a:r>
              <a:rPr sz="800" spc="-65" dirty="0">
                <a:solidFill>
                  <a:srgbClr val="020203"/>
                </a:solidFill>
                <a:latin typeface="TSTAR"/>
                <a:cs typeface="TSTAR"/>
              </a:rPr>
              <a:t> </a:t>
            </a:r>
            <a:r>
              <a:rPr sz="800" dirty="0">
                <a:solidFill>
                  <a:srgbClr val="020203"/>
                </a:solidFill>
                <a:latin typeface="TSTAR"/>
                <a:cs typeface="TSTAR"/>
              </a:rPr>
              <a:t>M</a:t>
            </a:r>
            <a:endParaRPr sz="800">
              <a:latin typeface="TSTAR"/>
              <a:cs typeface="TSTAR"/>
            </a:endParaRPr>
          </a:p>
        </p:txBody>
      </p:sp>
      <p:sp>
        <p:nvSpPr>
          <p:cNvPr id="65" name="object 74">
            <a:extLst>
              <a:ext uri="{FF2B5EF4-FFF2-40B4-BE49-F238E27FC236}">
                <a16:creationId xmlns:a16="http://schemas.microsoft.com/office/drawing/2014/main" id="{AFE64459-9C94-444A-88F4-3E618330B110}"/>
              </a:ext>
            </a:extLst>
          </p:cNvPr>
          <p:cNvSpPr/>
          <p:nvPr/>
        </p:nvSpPr>
        <p:spPr>
          <a:xfrm>
            <a:off x="1375359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90">
                <a:moveTo>
                  <a:pt x="0" y="0"/>
                </a:moveTo>
                <a:lnTo>
                  <a:pt x="465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5">
            <a:extLst>
              <a:ext uri="{FF2B5EF4-FFF2-40B4-BE49-F238E27FC236}">
                <a16:creationId xmlns:a16="http://schemas.microsoft.com/office/drawing/2014/main" id="{6A0D1352-88F7-40FF-8849-777902E235A3}"/>
              </a:ext>
            </a:extLst>
          </p:cNvPr>
          <p:cNvSpPr/>
          <p:nvPr/>
        </p:nvSpPr>
        <p:spPr>
          <a:xfrm>
            <a:off x="1851294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89">
                <a:moveTo>
                  <a:pt x="0" y="0"/>
                </a:moveTo>
                <a:lnTo>
                  <a:pt x="4655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8">
            <a:extLst>
              <a:ext uri="{FF2B5EF4-FFF2-40B4-BE49-F238E27FC236}">
                <a16:creationId xmlns:a16="http://schemas.microsoft.com/office/drawing/2014/main" id="{114E3199-6CC6-4017-BDBB-613AF768EFD5}"/>
              </a:ext>
            </a:extLst>
          </p:cNvPr>
          <p:cNvSpPr txBox="1"/>
          <p:nvPr/>
        </p:nvSpPr>
        <p:spPr>
          <a:xfrm>
            <a:off x="1622263" y="2918143"/>
            <a:ext cx="196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800" dirty="0">
                <a:solidFill>
                  <a:srgbClr val="020203"/>
                </a:solidFill>
                <a:latin typeface="TSTAR"/>
                <a:cs typeface="TSTAR"/>
              </a:rPr>
              <a:t>XL</a:t>
            </a:r>
            <a:endParaRPr sz="800" dirty="0">
              <a:latin typeface="TSTAR"/>
              <a:cs typeface="TSTAR"/>
            </a:endParaRPr>
          </a:p>
        </p:txBody>
      </p:sp>
      <p:sp>
        <p:nvSpPr>
          <p:cNvPr id="100" name="object 6">
            <a:extLst>
              <a:ext uri="{FF2B5EF4-FFF2-40B4-BE49-F238E27FC236}">
                <a16:creationId xmlns:a16="http://schemas.microsoft.com/office/drawing/2014/main" id="{E82F19F7-A08E-4A46-9769-112535A4BA3A}"/>
              </a:ext>
            </a:extLst>
          </p:cNvPr>
          <p:cNvSpPr txBox="1"/>
          <p:nvPr/>
        </p:nvSpPr>
        <p:spPr>
          <a:xfrm>
            <a:off x="462142" y="3967483"/>
            <a:ext cx="220727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/>
                <a:cs typeface="TSTAR"/>
              </a:rPr>
              <a:t>Small</a:t>
            </a:r>
            <a:endParaRPr sz="600">
              <a:latin typeface="TSTAR"/>
              <a:cs typeface="TSTAR"/>
            </a:endParaRPr>
          </a:p>
        </p:txBody>
      </p:sp>
      <p:sp>
        <p:nvSpPr>
          <p:cNvPr id="102" name="object 8">
            <a:extLst>
              <a:ext uri="{FF2B5EF4-FFF2-40B4-BE49-F238E27FC236}">
                <a16:creationId xmlns:a16="http://schemas.microsoft.com/office/drawing/2014/main" id="{E9C45269-8F47-4D42-A78B-4BF4901AB8CA}"/>
              </a:ext>
            </a:extLst>
          </p:cNvPr>
          <p:cNvSpPr txBox="1"/>
          <p:nvPr/>
        </p:nvSpPr>
        <p:spPr>
          <a:xfrm>
            <a:off x="462141" y="4106944"/>
            <a:ext cx="720205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17.7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 cm |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2</a:t>
            </a:r>
            <a:r>
              <a:rPr sz="600" i="1" spc="-9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99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3.5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7.7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Carton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4.3</a:t>
            </a:r>
            <a:r>
              <a:rPr lang="fr-FR" sz="600" i="1" spc="-26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103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5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lang="fr-FR" sz="600" i="1" spc="-26" dirty="0">
                <a:latin typeface="TSTAR" panose="02000806030000020004" pitchFamily="50" charset="0"/>
                <a:cs typeface="TSTAR Medium"/>
              </a:rPr>
              <a:t>11</a:t>
            </a:r>
            <a:r>
              <a:rPr lang="fr-FR" sz="600" i="1" spc="-26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03" name="object 46">
            <a:extLst>
              <a:ext uri="{FF2B5EF4-FFF2-40B4-BE49-F238E27FC236}">
                <a16:creationId xmlns:a16="http://schemas.microsoft.com/office/drawing/2014/main" id="{0AD147D3-EC4F-4ACE-8510-BCACB3066A22}"/>
              </a:ext>
            </a:extLst>
          </p:cNvPr>
          <p:cNvSpPr/>
          <p:nvPr/>
        </p:nvSpPr>
        <p:spPr>
          <a:xfrm>
            <a:off x="448056" y="3334098"/>
            <a:ext cx="372295" cy="3708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104" name="object 47">
            <a:extLst>
              <a:ext uri="{FF2B5EF4-FFF2-40B4-BE49-F238E27FC236}">
                <a16:creationId xmlns:a16="http://schemas.microsoft.com/office/drawing/2014/main" id="{A5EA15A0-8C91-41E3-A6C0-FEC70020237B}"/>
              </a:ext>
            </a:extLst>
          </p:cNvPr>
          <p:cNvGrpSpPr/>
          <p:nvPr/>
        </p:nvGrpSpPr>
        <p:grpSpPr>
          <a:xfrm>
            <a:off x="1026661" y="3332692"/>
            <a:ext cx="64752" cy="373443"/>
            <a:chOff x="1630128" y="6749717"/>
            <a:chExt cx="100965" cy="582295"/>
          </a:xfrm>
        </p:grpSpPr>
        <p:sp>
          <p:nvSpPr>
            <p:cNvPr id="105" name="object 48">
              <a:extLst>
                <a:ext uri="{FF2B5EF4-FFF2-40B4-BE49-F238E27FC236}">
                  <a16:creationId xmlns:a16="http://schemas.microsoft.com/office/drawing/2014/main" id="{92606C06-FD55-4F8C-B9A7-E8FF4D7CCB66}"/>
                </a:ext>
              </a:extLst>
            </p:cNvPr>
            <p:cNvSpPr/>
            <p:nvPr/>
          </p:nvSpPr>
          <p:spPr>
            <a:xfrm>
              <a:off x="1631716" y="6751304"/>
              <a:ext cx="97790" cy="579120"/>
            </a:xfrm>
            <a:custGeom>
              <a:avLst/>
              <a:gdLst/>
              <a:ahLst/>
              <a:cxnLst/>
              <a:rect l="l" t="t" r="r" b="b"/>
              <a:pathLst>
                <a:path w="97789" h="579120">
                  <a:moveTo>
                    <a:pt x="46481" y="578751"/>
                  </a:moveTo>
                  <a:lnTo>
                    <a:pt x="0" y="0"/>
                  </a:lnTo>
                  <a:lnTo>
                    <a:pt x="139" y="50"/>
                  </a:lnTo>
                  <a:lnTo>
                    <a:pt x="342" y="127"/>
                  </a:lnTo>
                  <a:lnTo>
                    <a:pt x="546" y="177"/>
                  </a:lnTo>
                  <a:lnTo>
                    <a:pt x="685" y="203"/>
                  </a:lnTo>
                  <a:lnTo>
                    <a:pt x="825" y="228"/>
                  </a:lnTo>
                  <a:lnTo>
                    <a:pt x="965" y="254"/>
                  </a:lnTo>
                  <a:lnTo>
                    <a:pt x="1562" y="304"/>
                  </a:lnTo>
                  <a:lnTo>
                    <a:pt x="2031" y="330"/>
                  </a:lnTo>
                  <a:lnTo>
                    <a:pt x="6197" y="482"/>
                  </a:lnTo>
                  <a:lnTo>
                    <a:pt x="7340" y="558"/>
                  </a:lnTo>
                  <a:lnTo>
                    <a:pt x="22631" y="7480"/>
                  </a:lnTo>
                  <a:lnTo>
                    <a:pt x="22948" y="7797"/>
                  </a:lnTo>
                  <a:lnTo>
                    <a:pt x="24841" y="9982"/>
                  </a:lnTo>
                  <a:lnTo>
                    <a:pt x="25158" y="10401"/>
                  </a:lnTo>
                  <a:lnTo>
                    <a:pt x="27038" y="13360"/>
                  </a:lnTo>
                  <a:lnTo>
                    <a:pt x="27355" y="13931"/>
                  </a:lnTo>
                  <a:lnTo>
                    <a:pt x="36855" y="55219"/>
                  </a:lnTo>
                  <a:lnTo>
                    <a:pt x="38392" y="72504"/>
                  </a:lnTo>
                  <a:lnTo>
                    <a:pt x="74091" y="501434"/>
                  </a:lnTo>
                  <a:lnTo>
                    <a:pt x="74663" y="510552"/>
                  </a:lnTo>
                  <a:lnTo>
                    <a:pt x="75044" y="518769"/>
                  </a:lnTo>
                  <a:lnTo>
                    <a:pt x="75222" y="526173"/>
                  </a:lnTo>
                  <a:lnTo>
                    <a:pt x="75209" y="532803"/>
                  </a:lnTo>
                  <a:lnTo>
                    <a:pt x="71767" y="560374"/>
                  </a:lnTo>
                  <a:lnTo>
                    <a:pt x="71551" y="561009"/>
                  </a:lnTo>
                  <a:lnTo>
                    <a:pt x="71323" y="561619"/>
                  </a:lnTo>
                  <a:lnTo>
                    <a:pt x="71094" y="562203"/>
                  </a:lnTo>
                  <a:lnTo>
                    <a:pt x="70865" y="562775"/>
                  </a:lnTo>
                  <a:lnTo>
                    <a:pt x="70624" y="563308"/>
                  </a:lnTo>
                  <a:lnTo>
                    <a:pt x="70383" y="563841"/>
                  </a:lnTo>
                  <a:lnTo>
                    <a:pt x="56006" y="576491"/>
                  </a:lnTo>
                  <a:lnTo>
                    <a:pt x="55410" y="576681"/>
                  </a:lnTo>
                  <a:lnTo>
                    <a:pt x="48437" y="578142"/>
                  </a:lnTo>
                  <a:lnTo>
                    <a:pt x="47980" y="578231"/>
                  </a:lnTo>
                  <a:lnTo>
                    <a:pt x="47459" y="578345"/>
                  </a:lnTo>
                  <a:lnTo>
                    <a:pt x="47320" y="578383"/>
                  </a:lnTo>
                  <a:lnTo>
                    <a:pt x="47116" y="578446"/>
                  </a:lnTo>
                  <a:lnTo>
                    <a:pt x="46926" y="578523"/>
                  </a:lnTo>
                  <a:lnTo>
                    <a:pt x="46799" y="578586"/>
                  </a:lnTo>
                  <a:lnTo>
                    <a:pt x="46608" y="578688"/>
                  </a:lnTo>
                  <a:close/>
                </a:path>
                <a:path w="97789" h="579120">
                  <a:moveTo>
                    <a:pt x="73799" y="497547"/>
                  </a:moveTo>
                  <a:lnTo>
                    <a:pt x="70600" y="475551"/>
                  </a:lnTo>
                  <a:lnTo>
                    <a:pt x="68735" y="471617"/>
                  </a:lnTo>
                  <a:lnTo>
                    <a:pt x="66998" y="467669"/>
                  </a:lnTo>
                  <a:lnTo>
                    <a:pt x="64185" y="445630"/>
                  </a:lnTo>
                  <a:lnTo>
                    <a:pt x="41465" y="129806"/>
                  </a:lnTo>
                  <a:lnTo>
                    <a:pt x="40330" y="107492"/>
                  </a:lnTo>
                  <a:lnTo>
                    <a:pt x="39804" y="103114"/>
                  </a:lnTo>
                  <a:lnTo>
                    <a:pt x="39408" y="98731"/>
                  </a:lnTo>
                  <a:lnTo>
                    <a:pt x="38658" y="76403"/>
                  </a:lnTo>
                </a:path>
                <a:path w="97789" h="579120">
                  <a:moveTo>
                    <a:pt x="64185" y="445630"/>
                  </a:moveTo>
                  <a:lnTo>
                    <a:pt x="62923" y="426282"/>
                  </a:lnTo>
                  <a:lnTo>
                    <a:pt x="62469" y="406906"/>
                  </a:lnTo>
                  <a:lnTo>
                    <a:pt x="62823" y="387528"/>
                  </a:lnTo>
                  <a:lnTo>
                    <a:pt x="67475" y="345567"/>
                  </a:lnTo>
                  <a:lnTo>
                    <a:pt x="82778" y="309651"/>
                  </a:lnTo>
                  <a:lnTo>
                    <a:pt x="90741" y="301764"/>
                  </a:lnTo>
                  <a:lnTo>
                    <a:pt x="91541" y="301155"/>
                  </a:lnTo>
                  <a:lnTo>
                    <a:pt x="92354" y="300583"/>
                  </a:lnTo>
                  <a:lnTo>
                    <a:pt x="93192" y="300024"/>
                  </a:lnTo>
                  <a:lnTo>
                    <a:pt x="94030" y="299478"/>
                  </a:lnTo>
                  <a:lnTo>
                    <a:pt x="95961" y="298996"/>
                  </a:lnTo>
                  <a:lnTo>
                    <a:pt x="97370" y="297332"/>
                  </a:lnTo>
                  <a:lnTo>
                    <a:pt x="91922" y="270103"/>
                  </a:lnTo>
                  <a:lnTo>
                    <a:pt x="91008" y="269697"/>
                  </a:lnTo>
                  <a:lnTo>
                    <a:pt x="64198" y="240309"/>
                  </a:lnTo>
                  <a:lnTo>
                    <a:pt x="48559" y="188278"/>
                  </a:lnTo>
                  <a:lnTo>
                    <a:pt x="43226" y="151477"/>
                  </a:lnTo>
                  <a:lnTo>
                    <a:pt x="41694" y="13293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06" name="object 49">
              <a:extLst>
                <a:ext uri="{FF2B5EF4-FFF2-40B4-BE49-F238E27FC236}">
                  <a16:creationId xmlns:a16="http://schemas.microsoft.com/office/drawing/2014/main" id="{553D94A1-625D-48B9-B071-A8D1735559A7}"/>
                </a:ext>
              </a:extLst>
            </p:cNvPr>
            <p:cNvSpPr/>
            <p:nvPr/>
          </p:nvSpPr>
          <p:spPr>
            <a:xfrm>
              <a:off x="1723638" y="7021408"/>
              <a:ext cx="2540" cy="29845"/>
            </a:xfrm>
            <a:custGeom>
              <a:avLst/>
              <a:gdLst/>
              <a:ahLst/>
              <a:cxnLst/>
              <a:rect l="l" t="t" r="r" b="b"/>
              <a:pathLst>
                <a:path w="2539" h="29845">
                  <a:moveTo>
                    <a:pt x="1054" y="-1587"/>
                  </a:moveTo>
                  <a:lnTo>
                    <a:pt x="1054" y="30962"/>
                  </a:lnTo>
                </a:path>
              </a:pathLst>
            </a:custGeom>
            <a:ln w="5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07" name="object 50">
            <a:extLst>
              <a:ext uri="{FF2B5EF4-FFF2-40B4-BE49-F238E27FC236}">
                <a16:creationId xmlns:a16="http://schemas.microsoft.com/office/drawing/2014/main" id="{0A216F29-846A-400F-8C1F-3B3C65CA891D}"/>
              </a:ext>
            </a:extLst>
          </p:cNvPr>
          <p:cNvSpPr txBox="1"/>
          <p:nvPr/>
        </p:nvSpPr>
        <p:spPr>
          <a:xfrm>
            <a:off x="548971" y="3784624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08" name="object 51">
            <a:extLst>
              <a:ext uri="{FF2B5EF4-FFF2-40B4-BE49-F238E27FC236}">
                <a16:creationId xmlns:a16="http://schemas.microsoft.com/office/drawing/2014/main" id="{8B91AF30-82F1-4C88-87E6-8BA55407D122}"/>
              </a:ext>
            </a:extLst>
          </p:cNvPr>
          <p:cNvSpPr/>
          <p:nvPr/>
        </p:nvSpPr>
        <p:spPr>
          <a:xfrm>
            <a:off x="448058" y="3835677"/>
            <a:ext cx="102626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594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09" name="object 52">
            <a:extLst>
              <a:ext uri="{FF2B5EF4-FFF2-40B4-BE49-F238E27FC236}">
                <a16:creationId xmlns:a16="http://schemas.microsoft.com/office/drawing/2014/main" id="{5C77931B-F194-4F92-8916-32C3ED63A2FF}"/>
              </a:ext>
            </a:extLst>
          </p:cNvPr>
          <p:cNvSpPr/>
          <p:nvPr/>
        </p:nvSpPr>
        <p:spPr>
          <a:xfrm>
            <a:off x="721061" y="3832712"/>
            <a:ext cx="99368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8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0" name="object 53">
            <a:extLst>
              <a:ext uri="{FF2B5EF4-FFF2-40B4-BE49-F238E27FC236}">
                <a16:creationId xmlns:a16="http://schemas.microsoft.com/office/drawing/2014/main" id="{3CE01686-6A09-4114-89F1-B6A7601692DD}"/>
              </a:ext>
            </a:extLst>
          </p:cNvPr>
          <p:cNvSpPr txBox="1"/>
          <p:nvPr/>
        </p:nvSpPr>
        <p:spPr>
          <a:xfrm>
            <a:off x="835614" y="3453633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11" name="object 54">
            <a:extLst>
              <a:ext uri="{FF2B5EF4-FFF2-40B4-BE49-F238E27FC236}">
                <a16:creationId xmlns:a16="http://schemas.microsoft.com/office/drawing/2014/main" id="{1AF491BC-9F10-4AB8-9880-F25E8811D81F}"/>
              </a:ext>
            </a:extLst>
          </p:cNvPr>
          <p:cNvSpPr/>
          <p:nvPr/>
        </p:nvSpPr>
        <p:spPr>
          <a:xfrm>
            <a:off x="883475" y="3626743"/>
            <a:ext cx="0" cy="102626"/>
          </a:xfrm>
          <a:custGeom>
            <a:avLst/>
            <a:gdLst/>
            <a:ahLst/>
            <a:cxnLst/>
            <a:rect l="l" t="t" r="r" b="b"/>
            <a:pathLst>
              <a:path h="160020">
                <a:moveTo>
                  <a:pt x="0" y="15941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2" name="object 55">
            <a:extLst>
              <a:ext uri="{FF2B5EF4-FFF2-40B4-BE49-F238E27FC236}">
                <a16:creationId xmlns:a16="http://schemas.microsoft.com/office/drawing/2014/main" id="{85C531D2-3327-467A-A427-7160AD57F728}"/>
              </a:ext>
            </a:extLst>
          </p:cNvPr>
          <p:cNvSpPr/>
          <p:nvPr/>
        </p:nvSpPr>
        <p:spPr>
          <a:xfrm>
            <a:off x="880510" y="3356688"/>
            <a:ext cx="0" cy="99368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154813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3" name="object 56">
            <a:extLst>
              <a:ext uri="{FF2B5EF4-FFF2-40B4-BE49-F238E27FC236}">
                <a16:creationId xmlns:a16="http://schemas.microsoft.com/office/drawing/2014/main" id="{0A65687C-1A66-474B-941D-150E7EB1272C}"/>
              </a:ext>
            </a:extLst>
          </p:cNvPr>
          <p:cNvSpPr txBox="1"/>
          <p:nvPr/>
        </p:nvSpPr>
        <p:spPr>
          <a:xfrm>
            <a:off x="994627" y="3782633"/>
            <a:ext cx="140907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grpSp>
        <p:nvGrpSpPr>
          <p:cNvPr id="114" name="object 57">
            <a:extLst>
              <a:ext uri="{FF2B5EF4-FFF2-40B4-BE49-F238E27FC236}">
                <a16:creationId xmlns:a16="http://schemas.microsoft.com/office/drawing/2014/main" id="{7BD11F6E-87BC-4BDA-8EB1-3F6D69E25F81}"/>
              </a:ext>
            </a:extLst>
          </p:cNvPr>
          <p:cNvGrpSpPr/>
          <p:nvPr/>
        </p:nvGrpSpPr>
        <p:grpSpPr>
          <a:xfrm>
            <a:off x="974471" y="3708964"/>
            <a:ext cx="181224" cy="140907"/>
            <a:chOff x="1548751" y="7336425"/>
            <a:chExt cx="282575" cy="219710"/>
          </a:xfrm>
        </p:grpSpPr>
        <p:sp>
          <p:nvSpPr>
            <p:cNvPr id="115" name="object 58">
              <a:extLst>
                <a:ext uri="{FF2B5EF4-FFF2-40B4-BE49-F238E27FC236}">
                  <a16:creationId xmlns:a16="http://schemas.microsoft.com/office/drawing/2014/main" id="{06FC068D-88AF-4DA1-AD27-120DCEAF9056}"/>
                </a:ext>
              </a:extLst>
            </p:cNvPr>
            <p:cNvSpPr/>
            <p:nvPr/>
          </p:nvSpPr>
          <p:spPr>
            <a:xfrm>
              <a:off x="1743223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4" h="216534">
                  <a:moveTo>
                    <a:pt x="0" y="0"/>
                  </a:moveTo>
                  <a:lnTo>
                    <a:pt x="0" y="71958"/>
                  </a:lnTo>
                  <a:lnTo>
                    <a:pt x="86423" y="158394"/>
                  </a:lnTo>
                  <a:lnTo>
                    <a:pt x="86423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16" name="object 59">
              <a:extLst>
                <a:ext uri="{FF2B5EF4-FFF2-40B4-BE49-F238E27FC236}">
                  <a16:creationId xmlns:a16="http://schemas.microsoft.com/office/drawing/2014/main" id="{C1830E5D-31BA-41A4-9CB5-CA3A6621B60B}"/>
                </a:ext>
              </a:extLst>
            </p:cNvPr>
            <p:cNvSpPr/>
            <p:nvPr/>
          </p:nvSpPr>
          <p:spPr>
            <a:xfrm>
              <a:off x="1550338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4" h="216534">
                  <a:moveTo>
                    <a:pt x="86423" y="0"/>
                  </a:moveTo>
                  <a:lnTo>
                    <a:pt x="86423" y="71958"/>
                  </a:lnTo>
                  <a:lnTo>
                    <a:pt x="0" y="158394"/>
                  </a:lnTo>
                  <a:lnTo>
                    <a:pt x="0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17" name="object 9">
            <a:extLst>
              <a:ext uri="{FF2B5EF4-FFF2-40B4-BE49-F238E27FC236}">
                <a16:creationId xmlns:a16="http://schemas.microsoft.com/office/drawing/2014/main" id="{BB1F4FEF-BD55-43CE-BD4A-B29B3DF23EFD}"/>
              </a:ext>
            </a:extLst>
          </p:cNvPr>
          <p:cNvSpPr txBox="1"/>
          <p:nvPr/>
        </p:nvSpPr>
        <p:spPr>
          <a:xfrm>
            <a:off x="1323380" y="3971432"/>
            <a:ext cx="228871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 dirty="0">
              <a:latin typeface="TSTAR" panose="02000806030000020004" pitchFamily="50" charset="0"/>
              <a:cs typeface="TSTAR"/>
            </a:endParaRPr>
          </a:p>
        </p:txBody>
      </p:sp>
      <p:sp>
        <p:nvSpPr>
          <p:cNvPr id="119" name="object 11">
            <a:extLst>
              <a:ext uri="{FF2B5EF4-FFF2-40B4-BE49-F238E27FC236}">
                <a16:creationId xmlns:a16="http://schemas.microsoft.com/office/drawing/2014/main" id="{6D49ACF6-7AA3-4928-9621-5803E7083223}"/>
              </a:ext>
            </a:extLst>
          </p:cNvPr>
          <p:cNvSpPr txBox="1"/>
          <p:nvPr/>
        </p:nvSpPr>
        <p:spPr>
          <a:xfrm>
            <a:off x="1317291" y="4124790"/>
            <a:ext cx="721873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60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26.6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 cm |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2</a:t>
            </a:r>
            <a:r>
              <a:rPr sz="600" i="1" spc="-112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2" dirty="0">
                <a:latin typeface="TSTAR" panose="02000806030000020004" pitchFamily="50" charset="0"/>
                <a:cs typeface="Trebuchet MS"/>
              </a:rPr>
              <a:t>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7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15.4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Carton</a:t>
            </a:r>
            <a:r>
              <a:rPr sz="600" spc="-1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26.7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26.7</a:t>
            </a:r>
            <a:r>
              <a:rPr sz="600" i="1" spc="-122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22" dirty="0">
                <a:latin typeface="TSTAR" panose="02000806030000020004" pitchFamily="50" charset="0"/>
                <a:cs typeface="Trebuchet MS"/>
              </a:rPr>
              <a:t> 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4.3</a:t>
            </a:r>
            <a:r>
              <a:rPr lang="fr-FR" sz="600" i="1" spc="-26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9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19.4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12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20" name="object 60">
            <a:extLst>
              <a:ext uri="{FF2B5EF4-FFF2-40B4-BE49-F238E27FC236}">
                <a16:creationId xmlns:a16="http://schemas.microsoft.com/office/drawing/2014/main" id="{5EA5E49A-1F0F-4225-83C6-C31EBCB99357}"/>
              </a:ext>
            </a:extLst>
          </p:cNvPr>
          <p:cNvSpPr/>
          <p:nvPr/>
        </p:nvSpPr>
        <p:spPr>
          <a:xfrm>
            <a:off x="1359339" y="3282460"/>
            <a:ext cx="496390" cy="4944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grpSp>
        <p:nvGrpSpPr>
          <p:cNvPr id="121" name="object 61">
            <a:extLst>
              <a:ext uri="{FF2B5EF4-FFF2-40B4-BE49-F238E27FC236}">
                <a16:creationId xmlns:a16="http://schemas.microsoft.com/office/drawing/2014/main" id="{49FFD505-54DD-4F00-B2F8-03F6BEA90D4F}"/>
              </a:ext>
            </a:extLst>
          </p:cNvPr>
          <p:cNvGrpSpPr/>
          <p:nvPr/>
        </p:nvGrpSpPr>
        <p:grpSpPr>
          <a:xfrm>
            <a:off x="2088684" y="3280531"/>
            <a:ext cx="66381" cy="496431"/>
            <a:chOff x="4018823" y="6652535"/>
            <a:chExt cx="103505" cy="774065"/>
          </a:xfrm>
        </p:grpSpPr>
        <p:sp>
          <p:nvSpPr>
            <p:cNvPr id="122" name="object 62">
              <a:extLst>
                <a:ext uri="{FF2B5EF4-FFF2-40B4-BE49-F238E27FC236}">
                  <a16:creationId xmlns:a16="http://schemas.microsoft.com/office/drawing/2014/main" id="{78D6840E-5942-43BC-A158-AD3E8AF5EC9C}"/>
                </a:ext>
              </a:extLst>
            </p:cNvPr>
            <p:cNvSpPr/>
            <p:nvPr/>
          </p:nvSpPr>
          <p:spPr>
            <a:xfrm>
              <a:off x="4020411" y="6654123"/>
              <a:ext cx="100330" cy="770890"/>
            </a:xfrm>
            <a:custGeom>
              <a:avLst/>
              <a:gdLst/>
              <a:ahLst/>
              <a:cxnLst/>
              <a:rect l="l" t="t" r="r" b="b"/>
              <a:pathLst>
                <a:path w="100329" h="770890">
                  <a:moveTo>
                    <a:pt x="55460" y="770826"/>
                  </a:moveTo>
                  <a:lnTo>
                    <a:pt x="0" y="0"/>
                  </a:lnTo>
                  <a:lnTo>
                    <a:pt x="190" y="76"/>
                  </a:lnTo>
                  <a:lnTo>
                    <a:pt x="330" y="114"/>
                  </a:lnTo>
                  <a:lnTo>
                    <a:pt x="469" y="165"/>
                  </a:lnTo>
                  <a:lnTo>
                    <a:pt x="609" y="190"/>
                  </a:lnTo>
                  <a:lnTo>
                    <a:pt x="749" y="215"/>
                  </a:lnTo>
                  <a:lnTo>
                    <a:pt x="889" y="241"/>
                  </a:lnTo>
                  <a:lnTo>
                    <a:pt x="1028" y="253"/>
                  </a:lnTo>
                  <a:lnTo>
                    <a:pt x="1549" y="292"/>
                  </a:lnTo>
                  <a:lnTo>
                    <a:pt x="2019" y="330"/>
                  </a:lnTo>
                  <a:lnTo>
                    <a:pt x="6184" y="469"/>
                  </a:lnTo>
                  <a:lnTo>
                    <a:pt x="7340" y="558"/>
                  </a:lnTo>
                  <a:lnTo>
                    <a:pt x="22631" y="7480"/>
                  </a:lnTo>
                  <a:lnTo>
                    <a:pt x="22948" y="7785"/>
                  </a:lnTo>
                  <a:lnTo>
                    <a:pt x="23266" y="8115"/>
                  </a:lnTo>
                  <a:lnTo>
                    <a:pt x="23571" y="8458"/>
                  </a:lnTo>
                  <a:lnTo>
                    <a:pt x="23888" y="8813"/>
                  </a:lnTo>
                  <a:lnTo>
                    <a:pt x="25463" y="10833"/>
                  </a:lnTo>
                  <a:lnTo>
                    <a:pt x="25781" y="11290"/>
                  </a:lnTo>
                  <a:lnTo>
                    <a:pt x="36842" y="55206"/>
                  </a:lnTo>
                  <a:lnTo>
                    <a:pt x="83070" y="693508"/>
                  </a:lnTo>
                  <a:lnTo>
                    <a:pt x="84201" y="718248"/>
                  </a:lnTo>
                  <a:lnTo>
                    <a:pt x="84188" y="724877"/>
                  </a:lnTo>
                  <a:lnTo>
                    <a:pt x="80746" y="752449"/>
                  </a:lnTo>
                  <a:lnTo>
                    <a:pt x="80530" y="753084"/>
                  </a:lnTo>
                  <a:lnTo>
                    <a:pt x="80302" y="753694"/>
                  </a:lnTo>
                  <a:lnTo>
                    <a:pt x="80073" y="754278"/>
                  </a:lnTo>
                  <a:lnTo>
                    <a:pt x="79844" y="754849"/>
                  </a:lnTo>
                  <a:lnTo>
                    <a:pt x="79603" y="755383"/>
                  </a:lnTo>
                  <a:lnTo>
                    <a:pt x="79362" y="755916"/>
                  </a:lnTo>
                  <a:lnTo>
                    <a:pt x="64985" y="768565"/>
                  </a:lnTo>
                  <a:lnTo>
                    <a:pt x="64389" y="768756"/>
                  </a:lnTo>
                  <a:lnTo>
                    <a:pt x="57416" y="770216"/>
                  </a:lnTo>
                  <a:lnTo>
                    <a:pt x="56959" y="770305"/>
                  </a:lnTo>
                  <a:lnTo>
                    <a:pt x="56438" y="770420"/>
                  </a:lnTo>
                  <a:lnTo>
                    <a:pt x="56299" y="770458"/>
                  </a:lnTo>
                  <a:lnTo>
                    <a:pt x="56095" y="770521"/>
                  </a:lnTo>
                  <a:lnTo>
                    <a:pt x="55905" y="770597"/>
                  </a:lnTo>
                  <a:lnTo>
                    <a:pt x="55714" y="770686"/>
                  </a:lnTo>
                  <a:lnTo>
                    <a:pt x="55524" y="770788"/>
                  </a:lnTo>
                  <a:close/>
                </a:path>
                <a:path w="100329" h="770890">
                  <a:moveTo>
                    <a:pt x="82778" y="689622"/>
                  </a:moveTo>
                  <a:lnTo>
                    <a:pt x="74501" y="615491"/>
                  </a:lnTo>
                  <a:lnTo>
                    <a:pt x="66738" y="541312"/>
                  </a:lnTo>
                  <a:lnTo>
                    <a:pt x="44018" y="225488"/>
                  </a:lnTo>
                  <a:lnTo>
                    <a:pt x="41074" y="150949"/>
                  </a:lnTo>
                  <a:lnTo>
                    <a:pt x="39796" y="113670"/>
                  </a:lnTo>
                  <a:lnTo>
                    <a:pt x="38646" y="76390"/>
                  </a:lnTo>
                </a:path>
                <a:path w="100329" h="770890">
                  <a:moveTo>
                    <a:pt x="66738" y="541312"/>
                  </a:moveTo>
                  <a:lnTo>
                    <a:pt x="65476" y="521963"/>
                  </a:lnTo>
                  <a:lnTo>
                    <a:pt x="65022" y="502586"/>
                  </a:lnTo>
                  <a:lnTo>
                    <a:pt x="65375" y="483204"/>
                  </a:lnTo>
                  <a:lnTo>
                    <a:pt x="70040" y="441236"/>
                  </a:lnTo>
                  <a:lnTo>
                    <a:pt x="85331" y="405333"/>
                  </a:lnTo>
                  <a:lnTo>
                    <a:pt x="98513" y="394665"/>
                  </a:lnTo>
                  <a:lnTo>
                    <a:pt x="99923" y="393014"/>
                  </a:lnTo>
                  <a:lnTo>
                    <a:pt x="94475" y="365785"/>
                  </a:lnTo>
                  <a:lnTo>
                    <a:pt x="93560" y="365378"/>
                  </a:lnTo>
                  <a:lnTo>
                    <a:pt x="66763" y="335991"/>
                  </a:lnTo>
                  <a:lnTo>
                    <a:pt x="51113" y="283958"/>
                  </a:lnTo>
                  <a:lnTo>
                    <a:pt x="45784" y="247153"/>
                  </a:lnTo>
                  <a:lnTo>
                    <a:pt x="44246" y="22861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23" name="object 63">
              <a:extLst>
                <a:ext uri="{FF2B5EF4-FFF2-40B4-BE49-F238E27FC236}">
                  <a16:creationId xmlns:a16="http://schemas.microsoft.com/office/drawing/2014/main" id="{814D0BFD-1C90-45D2-88F9-88FFA9B82B59}"/>
                </a:ext>
              </a:extLst>
            </p:cNvPr>
            <p:cNvSpPr/>
            <p:nvPr/>
          </p:nvSpPr>
          <p:spPr>
            <a:xfrm>
              <a:off x="4114886" y="7019908"/>
              <a:ext cx="2540" cy="29845"/>
            </a:xfrm>
            <a:custGeom>
              <a:avLst/>
              <a:gdLst/>
              <a:ahLst/>
              <a:cxnLst/>
              <a:rect l="l" t="t" r="r" b="b"/>
              <a:pathLst>
                <a:path w="2539" h="29845">
                  <a:moveTo>
                    <a:pt x="1054" y="-1587"/>
                  </a:moveTo>
                  <a:lnTo>
                    <a:pt x="1054" y="30962"/>
                  </a:lnTo>
                </a:path>
              </a:pathLst>
            </a:custGeom>
            <a:ln w="5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24" name="object 64">
            <a:extLst>
              <a:ext uri="{FF2B5EF4-FFF2-40B4-BE49-F238E27FC236}">
                <a16:creationId xmlns:a16="http://schemas.microsoft.com/office/drawing/2014/main" id="{973A5CBB-9BA4-4199-903D-2F4B085E759F}"/>
              </a:ext>
            </a:extLst>
          </p:cNvPr>
          <p:cNvSpPr txBox="1"/>
          <p:nvPr/>
        </p:nvSpPr>
        <p:spPr>
          <a:xfrm>
            <a:off x="1522302" y="3794789"/>
            <a:ext cx="174708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60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25" name="object 65">
            <a:extLst>
              <a:ext uri="{FF2B5EF4-FFF2-40B4-BE49-F238E27FC236}">
                <a16:creationId xmlns:a16="http://schemas.microsoft.com/office/drawing/2014/main" id="{DD6AB9E9-1F87-4EE7-807E-36D82382CE29}"/>
              </a:ext>
            </a:extLst>
          </p:cNvPr>
          <p:cNvSpPr/>
          <p:nvPr/>
        </p:nvSpPr>
        <p:spPr>
          <a:xfrm>
            <a:off x="1359339" y="3845842"/>
            <a:ext cx="164527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1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6" name="object 66">
            <a:extLst>
              <a:ext uri="{FF2B5EF4-FFF2-40B4-BE49-F238E27FC236}">
                <a16:creationId xmlns:a16="http://schemas.microsoft.com/office/drawing/2014/main" id="{1DA59DBF-EB0C-4E27-B0C6-8AA6CE6ACEFF}"/>
              </a:ext>
            </a:extLst>
          </p:cNvPr>
          <p:cNvSpPr/>
          <p:nvPr/>
        </p:nvSpPr>
        <p:spPr>
          <a:xfrm>
            <a:off x="1694392" y="3842877"/>
            <a:ext cx="161676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5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7" name="object 67">
            <a:extLst>
              <a:ext uri="{FF2B5EF4-FFF2-40B4-BE49-F238E27FC236}">
                <a16:creationId xmlns:a16="http://schemas.microsoft.com/office/drawing/2014/main" id="{B082E396-EE89-4089-A4E0-898B963A1839}"/>
              </a:ext>
            </a:extLst>
          </p:cNvPr>
          <p:cNvSpPr txBox="1"/>
          <p:nvPr/>
        </p:nvSpPr>
        <p:spPr>
          <a:xfrm>
            <a:off x="1863327" y="3415422"/>
            <a:ext cx="184666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60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28" name="object 68">
            <a:extLst>
              <a:ext uri="{FF2B5EF4-FFF2-40B4-BE49-F238E27FC236}">
                <a16:creationId xmlns:a16="http://schemas.microsoft.com/office/drawing/2014/main" id="{1E77CB66-9A56-4214-B78E-1EDDB7087225}"/>
              </a:ext>
            </a:extLst>
          </p:cNvPr>
          <p:cNvSpPr/>
          <p:nvPr/>
        </p:nvSpPr>
        <p:spPr>
          <a:xfrm>
            <a:off x="1911187" y="3588532"/>
            <a:ext cx="0" cy="164527"/>
          </a:xfrm>
          <a:custGeom>
            <a:avLst/>
            <a:gdLst/>
            <a:ahLst/>
            <a:cxnLst/>
            <a:rect l="l" t="t" r="r" b="b"/>
            <a:pathLst>
              <a:path h="256540">
                <a:moveTo>
                  <a:pt x="0" y="25615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9" name="object 69">
            <a:extLst>
              <a:ext uri="{FF2B5EF4-FFF2-40B4-BE49-F238E27FC236}">
                <a16:creationId xmlns:a16="http://schemas.microsoft.com/office/drawing/2014/main" id="{6EC9AFB1-6D0B-42A8-A8AF-D62464A3CBBD}"/>
              </a:ext>
            </a:extLst>
          </p:cNvPr>
          <p:cNvSpPr/>
          <p:nvPr/>
        </p:nvSpPr>
        <p:spPr>
          <a:xfrm>
            <a:off x="1908222" y="3256430"/>
            <a:ext cx="0" cy="161676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156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30" name="object 70">
            <a:extLst>
              <a:ext uri="{FF2B5EF4-FFF2-40B4-BE49-F238E27FC236}">
                <a16:creationId xmlns:a16="http://schemas.microsoft.com/office/drawing/2014/main" id="{A0B5FF5F-4403-4797-BE19-66E298F955C4}"/>
              </a:ext>
            </a:extLst>
          </p:cNvPr>
          <p:cNvSpPr txBox="1"/>
          <p:nvPr/>
        </p:nvSpPr>
        <p:spPr>
          <a:xfrm>
            <a:off x="2058289" y="3792798"/>
            <a:ext cx="140907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5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grpSp>
        <p:nvGrpSpPr>
          <p:cNvPr id="131" name="object 71">
            <a:extLst>
              <a:ext uri="{FF2B5EF4-FFF2-40B4-BE49-F238E27FC236}">
                <a16:creationId xmlns:a16="http://schemas.microsoft.com/office/drawing/2014/main" id="{498E2551-A6DD-4C37-B7E3-EAC720EFBF1A}"/>
              </a:ext>
            </a:extLst>
          </p:cNvPr>
          <p:cNvGrpSpPr/>
          <p:nvPr/>
        </p:nvGrpSpPr>
        <p:grpSpPr>
          <a:xfrm>
            <a:off x="2038147" y="3719129"/>
            <a:ext cx="181224" cy="140907"/>
            <a:chOff x="3940022" y="7336425"/>
            <a:chExt cx="282575" cy="219710"/>
          </a:xfrm>
        </p:grpSpPr>
        <p:sp>
          <p:nvSpPr>
            <p:cNvPr id="132" name="object 72">
              <a:extLst>
                <a:ext uri="{FF2B5EF4-FFF2-40B4-BE49-F238E27FC236}">
                  <a16:creationId xmlns:a16="http://schemas.microsoft.com/office/drawing/2014/main" id="{5F9D5C4D-C89B-4EE5-8A00-03B5DEB5C60F}"/>
                </a:ext>
              </a:extLst>
            </p:cNvPr>
            <p:cNvSpPr/>
            <p:nvPr/>
          </p:nvSpPr>
          <p:spPr>
            <a:xfrm>
              <a:off x="4134495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5" h="216534">
                  <a:moveTo>
                    <a:pt x="0" y="0"/>
                  </a:moveTo>
                  <a:lnTo>
                    <a:pt x="0" y="71958"/>
                  </a:lnTo>
                  <a:lnTo>
                    <a:pt x="86423" y="158394"/>
                  </a:lnTo>
                  <a:lnTo>
                    <a:pt x="86423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33" name="object 73">
              <a:extLst>
                <a:ext uri="{FF2B5EF4-FFF2-40B4-BE49-F238E27FC236}">
                  <a16:creationId xmlns:a16="http://schemas.microsoft.com/office/drawing/2014/main" id="{E891058C-0C50-401A-A6E4-76130EE972BB}"/>
                </a:ext>
              </a:extLst>
            </p:cNvPr>
            <p:cNvSpPr/>
            <p:nvPr/>
          </p:nvSpPr>
          <p:spPr>
            <a:xfrm>
              <a:off x="3941610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5" h="216534">
                  <a:moveTo>
                    <a:pt x="86423" y="0"/>
                  </a:moveTo>
                  <a:lnTo>
                    <a:pt x="86423" y="71958"/>
                  </a:lnTo>
                  <a:lnTo>
                    <a:pt x="0" y="158394"/>
                  </a:lnTo>
                  <a:lnTo>
                    <a:pt x="0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34" name="object 12">
            <a:extLst>
              <a:ext uri="{FF2B5EF4-FFF2-40B4-BE49-F238E27FC236}">
                <a16:creationId xmlns:a16="http://schemas.microsoft.com/office/drawing/2014/main" id="{F7CD329D-D36A-44A3-8893-ADBB575E5423}"/>
              </a:ext>
            </a:extLst>
          </p:cNvPr>
          <p:cNvSpPr txBox="1"/>
          <p:nvPr/>
        </p:nvSpPr>
        <p:spPr>
          <a:xfrm>
            <a:off x="466153" y="6803594"/>
            <a:ext cx="442268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Extra</a:t>
            </a:r>
            <a:r>
              <a:rPr sz="600" b="1" spc="-42" dirty="0">
                <a:latin typeface="TSTAR" panose="02000806030000020004" pitchFamily="50" charset="0"/>
                <a:cs typeface="TSTAR"/>
              </a:rPr>
              <a:t> </a:t>
            </a: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35" name="object 13">
            <a:extLst>
              <a:ext uri="{FF2B5EF4-FFF2-40B4-BE49-F238E27FC236}">
                <a16:creationId xmlns:a16="http://schemas.microsoft.com/office/drawing/2014/main" id="{DFD1F15C-BA81-4CAE-9C29-5B57EED25B30}"/>
              </a:ext>
            </a:extLst>
          </p:cNvPr>
          <p:cNvSpPr txBox="1"/>
          <p:nvPr/>
        </p:nvSpPr>
        <p:spPr>
          <a:xfrm>
            <a:off x="466154" y="6916623"/>
            <a:ext cx="35023" cy="10155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-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36" name="object 14">
            <a:extLst>
              <a:ext uri="{FF2B5EF4-FFF2-40B4-BE49-F238E27FC236}">
                <a16:creationId xmlns:a16="http://schemas.microsoft.com/office/drawing/2014/main" id="{DABAEF3C-AC02-4E38-811B-465CA25D6D2C}"/>
              </a:ext>
            </a:extLst>
          </p:cNvPr>
          <p:cNvSpPr txBox="1"/>
          <p:nvPr/>
        </p:nvSpPr>
        <p:spPr>
          <a:xfrm>
            <a:off x="466152" y="7034495"/>
            <a:ext cx="803235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43.3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5,5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2.2</a:t>
            </a:r>
            <a:r>
              <a:rPr lang="fr-FR" sz="600" i="1" spc="-26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23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50.7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58" dirty="0">
                <a:latin typeface="TSTAR" panose="02000806030000020004" pitchFamily="50" charset="0"/>
                <a:cs typeface="Tahoma"/>
              </a:rPr>
              <a:t>PA</a:t>
            </a:r>
            <a:r>
              <a:rPr lang="fr-FR" sz="600" b="1" spc="-58" dirty="0">
                <a:latin typeface="TSTAR" panose="02000806030000020004" pitchFamily="50" charset="0"/>
                <a:cs typeface="Tahoma"/>
              </a:rPr>
              <a:t>C</a:t>
            </a:r>
            <a:r>
              <a:rPr sz="600" b="1" spc="-58" dirty="0">
                <a:latin typeface="TSTAR" panose="02000806030000020004" pitchFamily="50" charset="0"/>
                <a:cs typeface="Tahoma"/>
              </a:rPr>
              <a:t>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Carton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5" dirty="0">
                <a:latin typeface="TSTAR" panose="02000806030000020004" pitchFamily="50" charset="0"/>
                <a:cs typeface="Trebuchet MS"/>
              </a:rPr>
              <a:t>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9,5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3.7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28 kg | </a:t>
            </a:r>
            <a:r>
              <a:rPr lang="fr-FR" sz="600" i="1" spc="-3" dirty="0">
                <a:latin typeface="TSTAR" panose="02000806030000020004" pitchFamily="50" charset="0"/>
                <a:cs typeface="TSTAR Medium"/>
              </a:rPr>
              <a:t>61.7</a:t>
            </a:r>
            <a:r>
              <a:rPr lang="fr-FR" sz="600" i="1" spc="-3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l</a:t>
            </a:r>
            <a:r>
              <a:rPr sz="600" i="1" spc="-29" dirty="0">
                <a:latin typeface="TSTAR" panose="02000806030000020004" pitchFamily="50" charset="0"/>
                <a:cs typeface="Trebuchet MS"/>
              </a:rPr>
              <a:t>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37" name="object 32">
            <a:extLst>
              <a:ext uri="{FF2B5EF4-FFF2-40B4-BE49-F238E27FC236}">
                <a16:creationId xmlns:a16="http://schemas.microsoft.com/office/drawing/2014/main" id="{62133118-110E-473A-B645-5F502072A022}"/>
              </a:ext>
            </a:extLst>
          </p:cNvPr>
          <p:cNvSpPr/>
          <p:nvPr/>
        </p:nvSpPr>
        <p:spPr>
          <a:xfrm>
            <a:off x="468628" y="5713667"/>
            <a:ext cx="677248" cy="674397"/>
          </a:xfrm>
          <a:custGeom>
            <a:avLst/>
            <a:gdLst/>
            <a:ahLst/>
            <a:cxnLst/>
            <a:rect l="l" t="t" r="r" b="b"/>
            <a:pathLst>
              <a:path w="1056004" h="1051559">
                <a:moveTo>
                  <a:pt x="1055471" y="525678"/>
                </a:moveTo>
                <a:lnTo>
                  <a:pt x="1053338" y="572909"/>
                </a:lnTo>
                <a:lnTo>
                  <a:pt x="1046657" y="621334"/>
                </a:lnTo>
                <a:lnTo>
                  <a:pt x="1035100" y="670318"/>
                </a:lnTo>
                <a:lnTo>
                  <a:pt x="1023073" y="707021"/>
                </a:lnTo>
                <a:lnTo>
                  <a:pt x="1008113" y="743318"/>
                </a:lnTo>
                <a:lnTo>
                  <a:pt x="990231" y="778865"/>
                </a:lnTo>
                <a:lnTo>
                  <a:pt x="969441" y="813333"/>
                </a:lnTo>
                <a:lnTo>
                  <a:pt x="945883" y="846378"/>
                </a:lnTo>
                <a:lnTo>
                  <a:pt x="919708" y="877658"/>
                </a:lnTo>
                <a:lnTo>
                  <a:pt x="891120" y="906881"/>
                </a:lnTo>
                <a:lnTo>
                  <a:pt x="860374" y="933792"/>
                </a:lnTo>
                <a:lnTo>
                  <a:pt x="827747" y="958151"/>
                </a:lnTo>
                <a:lnTo>
                  <a:pt x="793584" y="979779"/>
                </a:lnTo>
                <a:lnTo>
                  <a:pt x="758215" y="998575"/>
                </a:lnTo>
                <a:lnTo>
                  <a:pt x="721995" y="1014450"/>
                </a:lnTo>
                <a:lnTo>
                  <a:pt x="685241" y="1027391"/>
                </a:lnTo>
                <a:lnTo>
                  <a:pt x="648322" y="1037450"/>
                </a:lnTo>
                <a:lnTo>
                  <a:pt x="599351" y="1046492"/>
                </a:lnTo>
                <a:lnTo>
                  <a:pt x="551256" y="1050836"/>
                </a:lnTo>
                <a:lnTo>
                  <a:pt x="527735" y="1051356"/>
                </a:lnTo>
                <a:lnTo>
                  <a:pt x="516026" y="1051229"/>
                </a:lnTo>
                <a:lnTo>
                  <a:pt x="468249" y="1048004"/>
                </a:lnTo>
                <a:lnTo>
                  <a:pt x="419442" y="1040168"/>
                </a:lnTo>
                <a:lnTo>
                  <a:pt x="370217" y="1027391"/>
                </a:lnTo>
                <a:lnTo>
                  <a:pt x="333476" y="1014450"/>
                </a:lnTo>
                <a:lnTo>
                  <a:pt x="297243" y="998575"/>
                </a:lnTo>
                <a:lnTo>
                  <a:pt x="261886" y="979779"/>
                </a:lnTo>
                <a:lnTo>
                  <a:pt x="227723" y="958151"/>
                </a:lnTo>
                <a:lnTo>
                  <a:pt x="195110" y="933792"/>
                </a:lnTo>
                <a:lnTo>
                  <a:pt x="164350" y="906881"/>
                </a:lnTo>
                <a:lnTo>
                  <a:pt x="135762" y="877658"/>
                </a:lnTo>
                <a:lnTo>
                  <a:pt x="109575" y="846378"/>
                </a:lnTo>
                <a:lnTo>
                  <a:pt x="86017" y="813333"/>
                </a:lnTo>
                <a:lnTo>
                  <a:pt x="65239" y="778865"/>
                </a:lnTo>
                <a:lnTo>
                  <a:pt x="47345" y="743318"/>
                </a:lnTo>
                <a:lnTo>
                  <a:pt x="32397" y="707021"/>
                </a:lnTo>
                <a:lnTo>
                  <a:pt x="20370" y="670318"/>
                </a:lnTo>
                <a:lnTo>
                  <a:pt x="8801" y="621334"/>
                </a:lnTo>
                <a:lnTo>
                  <a:pt x="2133" y="572909"/>
                </a:lnTo>
                <a:lnTo>
                  <a:pt x="0" y="525678"/>
                </a:lnTo>
                <a:lnTo>
                  <a:pt x="127" y="514007"/>
                </a:lnTo>
                <a:lnTo>
                  <a:pt x="3365" y="466432"/>
                </a:lnTo>
                <a:lnTo>
                  <a:pt x="11226" y="417804"/>
                </a:lnTo>
                <a:lnTo>
                  <a:pt x="24053" y="368769"/>
                </a:lnTo>
                <a:lnTo>
                  <a:pt x="37058" y="332181"/>
                </a:lnTo>
                <a:lnTo>
                  <a:pt x="52997" y="296087"/>
                </a:lnTo>
                <a:lnTo>
                  <a:pt x="71856" y="260857"/>
                </a:lnTo>
                <a:lnTo>
                  <a:pt x="93573" y="226834"/>
                </a:lnTo>
                <a:lnTo>
                  <a:pt x="118033" y="194348"/>
                </a:lnTo>
                <a:lnTo>
                  <a:pt x="145034" y="163715"/>
                </a:lnTo>
                <a:lnTo>
                  <a:pt x="174371" y="135229"/>
                </a:lnTo>
                <a:lnTo>
                  <a:pt x="205778" y="109156"/>
                </a:lnTo>
                <a:lnTo>
                  <a:pt x="238950" y="85686"/>
                </a:lnTo>
                <a:lnTo>
                  <a:pt x="273558" y="64985"/>
                </a:lnTo>
                <a:lnTo>
                  <a:pt x="309245" y="47167"/>
                </a:lnTo>
                <a:lnTo>
                  <a:pt x="345681" y="32270"/>
                </a:lnTo>
                <a:lnTo>
                  <a:pt x="382524" y="20294"/>
                </a:lnTo>
                <a:lnTo>
                  <a:pt x="431711" y="8775"/>
                </a:lnTo>
                <a:lnTo>
                  <a:pt x="480314" y="2120"/>
                </a:lnTo>
                <a:lnTo>
                  <a:pt x="527735" y="0"/>
                </a:lnTo>
                <a:lnTo>
                  <a:pt x="539445" y="126"/>
                </a:lnTo>
                <a:lnTo>
                  <a:pt x="587209" y="3352"/>
                </a:lnTo>
                <a:lnTo>
                  <a:pt x="636028" y="11188"/>
                </a:lnTo>
                <a:lnTo>
                  <a:pt x="685241" y="23964"/>
                </a:lnTo>
                <a:lnTo>
                  <a:pt x="721995" y="36906"/>
                </a:lnTo>
                <a:lnTo>
                  <a:pt x="758215" y="52781"/>
                </a:lnTo>
                <a:lnTo>
                  <a:pt x="793584" y="71577"/>
                </a:lnTo>
                <a:lnTo>
                  <a:pt x="827747" y="93205"/>
                </a:lnTo>
                <a:lnTo>
                  <a:pt x="860374" y="117563"/>
                </a:lnTo>
                <a:lnTo>
                  <a:pt x="891120" y="144475"/>
                </a:lnTo>
                <a:lnTo>
                  <a:pt x="919708" y="173697"/>
                </a:lnTo>
                <a:lnTo>
                  <a:pt x="945883" y="204977"/>
                </a:lnTo>
                <a:lnTo>
                  <a:pt x="969441" y="238023"/>
                </a:lnTo>
                <a:lnTo>
                  <a:pt x="990231" y="272491"/>
                </a:lnTo>
                <a:lnTo>
                  <a:pt x="1008113" y="308038"/>
                </a:lnTo>
                <a:lnTo>
                  <a:pt x="1023073" y="344335"/>
                </a:lnTo>
                <a:lnTo>
                  <a:pt x="1035100" y="381038"/>
                </a:lnTo>
                <a:lnTo>
                  <a:pt x="1046657" y="430022"/>
                </a:lnTo>
                <a:lnTo>
                  <a:pt x="1053338" y="478447"/>
                </a:lnTo>
                <a:lnTo>
                  <a:pt x="1055471" y="525678"/>
                </a:lnTo>
                <a:close/>
              </a:path>
              <a:path w="1056004" h="1051559">
                <a:moveTo>
                  <a:pt x="1032230" y="514134"/>
                </a:moveTo>
                <a:lnTo>
                  <a:pt x="1028923" y="466424"/>
                </a:lnTo>
                <a:lnTo>
                  <a:pt x="1021293" y="420059"/>
                </a:lnTo>
                <a:lnTo>
                  <a:pt x="1009547" y="375238"/>
                </a:lnTo>
                <a:lnTo>
                  <a:pt x="993889" y="332162"/>
                </a:lnTo>
                <a:lnTo>
                  <a:pt x="974525" y="291031"/>
                </a:lnTo>
                <a:lnTo>
                  <a:pt x="951659" y="252045"/>
                </a:lnTo>
                <a:lnTo>
                  <a:pt x="925498" y="215405"/>
                </a:lnTo>
                <a:lnTo>
                  <a:pt x="896245" y="181309"/>
                </a:lnTo>
                <a:lnTo>
                  <a:pt x="864107" y="149960"/>
                </a:lnTo>
                <a:lnTo>
                  <a:pt x="829288" y="121556"/>
                </a:lnTo>
                <a:lnTo>
                  <a:pt x="791994" y="96298"/>
                </a:lnTo>
                <a:lnTo>
                  <a:pt x="752429" y="74386"/>
                </a:lnTo>
                <a:lnTo>
                  <a:pt x="710800" y="56020"/>
                </a:lnTo>
                <a:lnTo>
                  <a:pt x="667310" y="41400"/>
                </a:lnTo>
                <a:lnTo>
                  <a:pt x="622166" y="30727"/>
                </a:lnTo>
                <a:lnTo>
                  <a:pt x="575573" y="24201"/>
                </a:lnTo>
                <a:lnTo>
                  <a:pt x="527735" y="22021"/>
                </a:lnTo>
              </a:path>
              <a:path w="1056004" h="1051559">
                <a:moveTo>
                  <a:pt x="527735" y="22644"/>
                </a:moveTo>
                <a:lnTo>
                  <a:pt x="573074" y="24676"/>
                </a:lnTo>
                <a:lnTo>
                  <a:pt x="619556" y="31038"/>
                </a:lnTo>
                <a:lnTo>
                  <a:pt x="666584" y="42049"/>
                </a:lnTo>
                <a:lnTo>
                  <a:pt x="713486" y="57937"/>
                </a:lnTo>
                <a:lnTo>
                  <a:pt x="759498" y="78803"/>
                </a:lnTo>
                <a:lnTo>
                  <a:pt x="792975" y="97688"/>
                </a:lnTo>
                <a:lnTo>
                  <a:pt x="825182" y="119252"/>
                </a:lnTo>
                <a:lnTo>
                  <a:pt x="855802" y="143370"/>
                </a:lnTo>
                <a:lnTo>
                  <a:pt x="884555" y="169862"/>
                </a:lnTo>
                <a:lnTo>
                  <a:pt x="911148" y="198500"/>
                </a:lnTo>
                <a:lnTo>
                  <a:pt x="935367" y="229006"/>
                </a:lnTo>
                <a:lnTo>
                  <a:pt x="957021" y="261086"/>
                </a:lnTo>
                <a:lnTo>
                  <a:pt x="975969" y="294436"/>
                </a:lnTo>
                <a:lnTo>
                  <a:pt x="996911" y="340271"/>
                </a:lnTo>
                <a:lnTo>
                  <a:pt x="1012875" y="386981"/>
                </a:lnTo>
                <a:lnTo>
                  <a:pt x="1023924" y="433831"/>
                </a:lnTo>
                <a:lnTo>
                  <a:pt x="1030300" y="480123"/>
                </a:lnTo>
                <a:lnTo>
                  <a:pt x="1032344" y="525297"/>
                </a:lnTo>
                <a:lnTo>
                  <a:pt x="1032217" y="536447"/>
                </a:lnTo>
                <a:lnTo>
                  <a:pt x="1029131" y="581952"/>
                </a:lnTo>
                <a:lnTo>
                  <a:pt x="1021613" y="628434"/>
                </a:lnTo>
                <a:lnTo>
                  <a:pt x="1009345" y="675322"/>
                </a:lnTo>
                <a:lnTo>
                  <a:pt x="992149" y="721893"/>
                </a:lnTo>
                <a:lnTo>
                  <a:pt x="969962" y="767384"/>
                </a:lnTo>
                <a:lnTo>
                  <a:pt x="950099" y="800354"/>
                </a:lnTo>
                <a:lnTo>
                  <a:pt x="927569" y="831938"/>
                </a:lnTo>
                <a:lnTo>
                  <a:pt x="902538" y="861860"/>
                </a:lnTo>
                <a:lnTo>
                  <a:pt x="875195" y="889800"/>
                </a:lnTo>
                <a:lnTo>
                  <a:pt x="845794" y="915530"/>
                </a:lnTo>
                <a:lnTo>
                  <a:pt x="814603" y="938822"/>
                </a:lnTo>
                <a:lnTo>
                  <a:pt x="781939" y="959510"/>
                </a:lnTo>
                <a:lnTo>
                  <a:pt x="748118" y="977468"/>
                </a:lnTo>
                <a:lnTo>
                  <a:pt x="701814" y="997089"/>
                </a:lnTo>
                <a:lnTo>
                  <a:pt x="654812" y="1011745"/>
                </a:lnTo>
                <a:lnTo>
                  <a:pt x="607860" y="1021562"/>
                </a:lnTo>
                <a:lnTo>
                  <a:pt x="561619" y="1026807"/>
                </a:lnTo>
                <a:lnTo>
                  <a:pt x="527735" y="1027938"/>
                </a:lnTo>
                <a:lnTo>
                  <a:pt x="516534" y="1027823"/>
                </a:lnTo>
                <a:lnTo>
                  <a:pt x="470852" y="1024737"/>
                </a:lnTo>
                <a:lnTo>
                  <a:pt x="424180" y="1017244"/>
                </a:lnTo>
                <a:lnTo>
                  <a:pt x="377113" y="1005027"/>
                </a:lnTo>
                <a:lnTo>
                  <a:pt x="330365" y="987894"/>
                </a:lnTo>
                <a:lnTo>
                  <a:pt x="284683" y="965796"/>
                </a:lnTo>
                <a:lnTo>
                  <a:pt x="251599" y="946010"/>
                </a:lnTo>
                <a:lnTo>
                  <a:pt x="219887" y="923569"/>
                </a:lnTo>
                <a:lnTo>
                  <a:pt x="189852" y="898639"/>
                </a:lnTo>
                <a:lnTo>
                  <a:pt x="161798" y="871397"/>
                </a:lnTo>
                <a:lnTo>
                  <a:pt x="135978" y="842111"/>
                </a:lnTo>
                <a:lnTo>
                  <a:pt x="112598" y="811047"/>
                </a:lnTo>
                <a:lnTo>
                  <a:pt x="91821" y="778510"/>
                </a:lnTo>
                <a:lnTo>
                  <a:pt x="73787" y="744816"/>
                </a:lnTo>
                <a:lnTo>
                  <a:pt x="54089" y="698690"/>
                </a:lnTo>
                <a:lnTo>
                  <a:pt x="39382" y="651878"/>
                </a:lnTo>
                <a:lnTo>
                  <a:pt x="29527" y="605104"/>
                </a:lnTo>
                <a:lnTo>
                  <a:pt x="24257" y="559041"/>
                </a:lnTo>
                <a:lnTo>
                  <a:pt x="23114" y="525297"/>
                </a:lnTo>
                <a:lnTo>
                  <a:pt x="23240" y="514134"/>
                </a:lnTo>
                <a:lnTo>
                  <a:pt x="26339" y="468642"/>
                </a:lnTo>
                <a:lnTo>
                  <a:pt x="33858" y="422147"/>
                </a:lnTo>
                <a:lnTo>
                  <a:pt x="46126" y="375272"/>
                </a:lnTo>
                <a:lnTo>
                  <a:pt x="63322" y="328701"/>
                </a:lnTo>
                <a:lnTo>
                  <a:pt x="85509" y="283197"/>
                </a:lnTo>
                <a:lnTo>
                  <a:pt x="105371" y="250240"/>
                </a:lnTo>
                <a:lnTo>
                  <a:pt x="127901" y="218643"/>
                </a:lnTo>
                <a:lnTo>
                  <a:pt x="152933" y="188734"/>
                </a:lnTo>
                <a:lnTo>
                  <a:pt x="180263" y="160781"/>
                </a:lnTo>
                <a:lnTo>
                  <a:pt x="209677" y="135064"/>
                </a:lnTo>
                <a:lnTo>
                  <a:pt x="240868" y="111772"/>
                </a:lnTo>
                <a:lnTo>
                  <a:pt x="273532" y="91084"/>
                </a:lnTo>
                <a:lnTo>
                  <a:pt x="307352" y="73113"/>
                </a:lnTo>
                <a:lnTo>
                  <a:pt x="353656" y="53505"/>
                </a:lnTo>
                <a:lnTo>
                  <a:pt x="400659" y="38849"/>
                </a:lnTo>
                <a:lnTo>
                  <a:pt x="447611" y="29019"/>
                </a:lnTo>
                <a:lnTo>
                  <a:pt x="493852" y="23774"/>
                </a:lnTo>
                <a:lnTo>
                  <a:pt x="527735" y="22644"/>
                </a:lnTo>
                <a:close/>
              </a:path>
              <a:path w="1056004" h="1051559">
                <a:moveTo>
                  <a:pt x="899007" y="895426"/>
                </a:moveTo>
                <a:lnTo>
                  <a:pt x="859155" y="931251"/>
                </a:lnTo>
                <a:lnTo>
                  <a:pt x="815973" y="962756"/>
                </a:lnTo>
                <a:lnTo>
                  <a:pt x="769807" y="989711"/>
                </a:lnTo>
                <a:lnTo>
                  <a:pt x="721004" y="1011885"/>
                </a:lnTo>
                <a:lnTo>
                  <a:pt x="673835" y="1027953"/>
                </a:lnTo>
                <a:lnTo>
                  <a:pt x="625682" y="1039431"/>
                </a:lnTo>
                <a:lnTo>
                  <a:pt x="576872" y="1046318"/>
                </a:lnTo>
                <a:lnTo>
                  <a:pt x="527735" y="1048613"/>
                </a:lnTo>
                <a:lnTo>
                  <a:pt x="478598" y="1046318"/>
                </a:lnTo>
                <a:lnTo>
                  <a:pt x="429789" y="1039431"/>
                </a:lnTo>
                <a:lnTo>
                  <a:pt x="381636" y="1027953"/>
                </a:lnTo>
                <a:lnTo>
                  <a:pt x="334467" y="1011885"/>
                </a:lnTo>
                <a:lnTo>
                  <a:pt x="285662" y="989711"/>
                </a:lnTo>
                <a:lnTo>
                  <a:pt x="239493" y="962756"/>
                </a:lnTo>
                <a:lnTo>
                  <a:pt x="196310" y="931251"/>
                </a:lnTo>
                <a:lnTo>
                  <a:pt x="156464" y="895426"/>
                </a:lnTo>
                <a:lnTo>
                  <a:pt x="120522" y="855765"/>
                </a:lnTo>
                <a:lnTo>
                  <a:pt x="88900" y="812760"/>
                </a:lnTo>
                <a:lnTo>
                  <a:pt x="61830" y="766761"/>
                </a:lnTo>
                <a:lnTo>
                  <a:pt x="39547" y="718121"/>
                </a:lnTo>
                <a:lnTo>
                  <a:pt x="23416" y="671144"/>
                </a:lnTo>
                <a:lnTo>
                  <a:pt x="11894" y="623178"/>
                </a:lnTo>
                <a:lnTo>
                  <a:pt x="4980" y="574552"/>
                </a:lnTo>
                <a:lnTo>
                  <a:pt x="2676" y="525597"/>
                </a:lnTo>
                <a:lnTo>
                  <a:pt x="4980" y="476643"/>
                </a:lnTo>
                <a:lnTo>
                  <a:pt x="11894" y="428019"/>
                </a:lnTo>
                <a:lnTo>
                  <a:pt x="23416" y="380055"/>
                </a:lnTo>
                <a:lnTo>
                  <a:pt x="39547" y="333082"/>
                </a:lnTo>
                <a:lnTo>
                  <a:pt x="61830" y="284437"/>
                </a:lnTo>
                <a:lnTo>
                  <a:pt x="88900" y="238439"/>
                </a:lnTo>
                <a:lnTo>
                  <a:pt x="120522" y="195437"/>
                </a:lnTo>
                <a:lnTo>
                  <a:pt x="156464" y="155778"/>
                </a:lnTo>
                <a:lnTo>
                  <a:pt x="196310" y="119952"/>
                </a:lnTo>
                <a:lnTo>
                  <a:pt x="239493" y="88445"/>
                </a:lnTo>
                <a:lnTo>
                  <a:pt x="285662" y="61487"/>
                </a:lnTo>
                <a:lnTo>
                  <a:pt x="334467" y="39306"/>
                </a:lnTo>
                <a:lnTo>
                  <a:pt x="381636" y="23241"/>
                </a:lnTo>
                <a:lnTo>
                  <a:pt x="429789" y="11767"/>
                </a:lnTo>
                <a:lnTo>
                  <a:pt x="478598" y="4882"/>
                </a:lnTo>
                <a:lnTo>
                  <a:pt x="527735" y="2587"/>
                </a:lnTo>
                <a:lnTo>
                  <a:pt x="576872" y="4882"/>
                </a:lnTo>
                <a:lnTo>
                  <a:pt x="625682" y="11767"/>
                </a:lnTo>
                <a:lnTo>
                  <a:pt x="673835" y="23241"/>
                </a:lnTo>
                <a:lnTo>
                  <a:pt x="721004" y="39306"/>
                </a:lnTo>
                <a:lnTo>
                  <a:pt x="769807" y="61487"/>
                </a:lnTo>
                <a:lnTo>
                  <a:pt x="815973" y="88445"/>
                </a:lnTo>
                <a:lnTo>
                  <a:pt x="859155" y="119952"/>
                </a:lnTo>
                <a:lnTo>
                  <a:pt x="899007" y="155778"/>
                </a:lnTo>
                <a:lnTo>
                  <a:pt x="934949" y="195437"/>
                </a:lnTo>
                <a:lnTo>
                  <a:pt x="966571" y="238439"/>
                </a:lnTo>
                <a:lnTo>
                  <a:pt x="993640" y="284437"/>
                </a:lnTo>
                <a:lnTo>
                  <a:pt x="1015923" y="333082"/>
                </a:lnTo>
                <a:lnTo>
                  <a:pt x="1032050" y="380055"/>
                </a:lnTo>
                <a:lnTo>
                  <a:pt x="1043570" y="428019"/>
                </a:lnTo>
                <a:lnTo>
                  <a:pt x="1050481" y="476643"/>
                </a:lnTo>
                <a:lnTo>
                  <a:pt x="1052785" y="525597"/>
                </a:lnTo>
                <a:lnTo>
                  <a:pt x="1050481" y="574552"/>
                </a:lnTo>
                <a:lnTo>
                  <a:pt x="1043570" y="623178"/>
                </a:lnTo>
                <a:lnTo>
                  <a:pt x="1032050" y="671144"/>
                </a:lnTo>
                <a:lnTo>
                  <a:pt x="1015923" y="718121"/>
                </a:lnTo>
                <a:lnTo>
                  <a:pt x="993642" y="766761"/>
                </a:lnTo>
                <a:lnTo>
                  <a:pt x="966576" y="812760"/>
                </a:lnTo>
                <a:lnTo>
                  <a:pt x="934954" y="855765"/>
                </a:lnTo>
                <a:lnTo>
                  <a:pt x="899007" y="8954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grpSp>
        <p:nvGrpSpPr>
          <p:cNvPr id="138" name="object 33">
            <a:extLst>
              <a:ext uri="{FF2B5EF4-FFF2-40B4-BE49-F238E27FC236}">
                <a16:creationId xmlns:a16="http://schemas.microsoft.com/office/drawing/2014/main" id="{8CEB859E-FCB3-4279-912F-A196F0D6E165}"/>
              </a:ext>
            </a:extLst>
          </p:cNvPr>
          <p:cNvGrpSpPr/>
          <p:nvPr/>
        </p:nvGrpSpPr>
        <p:grpSpPr>
          <a:xfrm>
            <a:off x="1385846" y="5712645"/>
            <a:ext cx="87150" cy="651184"/>
            <a:chOff x="6362241" y="6371997"/>
            <a:chExt cx="135890" cy="1015365"/>
          </a:xfrm>
        </p:grpSpPr>
        <p:sp>
          <p:nvSpPr>
            <p:cNvPr id="139" name="object 34">
              <a:extLst>
                <a:ext uri="{FF2B5EF4-FFF2-40B4-BE49-F238E27FC236}">
                  <a16:creationId xmlns:a16="http://schemas.microsoft.com/office/drawing/2014/main" id="{A8B0C764-537F-434F-9E3F-55B4FC0EC819}"/>
                </a:ext>
              </a:extLst>
            </p:cNvPr>
            <p:cNvSpPr/>
            <p:nvPr/>
          </p:nvSpPr>
          <p:spPr>
            <a:xfrm>
              <a:off x="6363829" y="6373585"/>
              <a:ext cx="132715" cy="1012190"/>
            </a:xfrm>
            <a:custGeom>
              <a:avLst/>
              <a:gdLst/>
              <a:ahLst/>
              <a:cxnLst/>
              <a:rect l="l" t="t" r="r" b="b"/>
              <a:pathLst>
                <a:path w="132714" h="1012190">
                  <a:moveTo>
                    <a:pt x="73266" y="1011694"/>
                  </a:moveTo>
                  <a:lnTo>
                    <a:pt x="0" y="0"/>
                  </a:lnTo>
                  <a:lnTo>
                    <a:pt x="165" y="76"/>
                  </a:lnTo>
                  <a:lnTo>
                    <a:pt x="342" y="139"/>
                  </a:lnTo>
                  <a:lnTo>
                    <a:pt x="520" y="190"/>
                  </a:lnTo>
                  <a:lnTo>
                    <a:pt x="711" y="241"/>
                  </a:lnTo>
                  <a:lnTo>
                    <a:pt x="889" y="266"/>
                  </a:lnTo>
                  <a:lnTo>
                    <a:pt x="1079" y="304"/>
                  </a:lnTo>
                  <a:lnTo>
                    <a:pt x="8178" y="622"/>
                  </a:lnTo>
                  <a:lnTo>
                    <a:pt x="9690" y="723"/>
                  </a:lnTo>
                  <a:lnTo>
                    <a:pt x="30721" y="10655"/>
                  </a:lnTo>
                  <a:lnTo>
                    <a:pt x="31140" y="11099"/>
                  </a:lnTo>
                  <a:lnTo>
                    <a:pt x="46253" y="54216"/>
                  </a:lnTo>
                  <a:lnTo>
                    <a:pt x="50698" y="95161"/>
                  </a:lnTo>
                  <a:lnTo>
                    <a:pt x="109728" y="910221"/>
                  </a:lnTo>
                  <a:lnTo>
                    <a:pt x="111226" y="942682"/>
                  </a:lnTo>
                  <a:lnTo>
                    <a:pt x="111226" y="951382"/>
                  </a:lnTo>
                  <a:lnTo>
                    <a:pt x="106083" y="989215"/>
                  </a:lnTo>
                  <a:lnTo>
                    <a:pt x="105156" y="991425"/>
                  </a:lnTo>
                  <a:lnTo>
                    <a:pt x="104838" y="992124"/>
                  </a:lnTo>
                  <a:lnTo>
                    <a:pt x="101790" y="997204"/>
                  </a:lnTo>
                  <a:lnTo>
                    <a:pt x="101434" y="997673"/>
                  </a:lnTo>
                  <a:lnTo>
                    <a:pt x="101079" y="998118"/>
                  </a:lnTo>
                  <a:lnTo>
                    <a:pt x="100723" y="998562"/>
                  </a:lnTo>
                  <a:lnTo>
                    <a:pt x="100012" y="999388"/>
                  </a:lnTo>
                  <a:lnTo>
                    <a:pt x="75844" y="1010881"/>
                  </a:lnTo>
                  <a:lnTo>
                    <a:pt x="75247" y="1011008"/>
                  </a:lnTo>
                  <a:lnTo>
                    <a:pt x="74561" y="1011161"/>
                  </a:lnTo>
                  <a:lnTo>
                    <a:pt x="74383" y="1011212"/>
                  </a:lnTo>
                  <a:lnTo>
                    <a:pt x="74193" y="1011275"/>
                  </a:lnTo>
                  <a:lnTo>
                    <a:pt x="74028" y="1011326"/>
                  </a:lnTo>
                  <a:lnTo>
                    <a:pt x="73850" y="1011402"/>
                  </a:lnTo>
                  <a:lnTo>
                    <a:pt x="73672" y="1011478"/>
                  </a:lnTo>
                  <a:lnTo>
                    <a:pt x="73507" y="1011555"/>
                  </a:lnTo>
                  <a:lnTo>
                    <a:pt x="73342" y="1011643"/>
                  </a:lnTo>
                  <a:close/>
                </a:path>
                <a:path w="132714" h="1012190">
                  <a:moveTo>
                    <a:pt x="109347" y="905116"/>
                  </a:moveTo>
                  <a:lnTo>
                    <a:pt x="103801" y="856481"/>
                  </a:lnTo>
                  <a:lnTo>
                    <a:pt x="98421" y="807827"/>
                  </a:lnTo>
                  <a:lnTo>
                    <a:pt x="93209" y="759155"/>
                  </a:lnTo>
                  <a:lnTo>
                    <a:pt x="88163" y="710463"/>
                  </a:lnTo>
                  <a:lnTo>
                    <a:pt x="58140" y="295948"/>
                  </a:lnTo>
                  <a:lnTo>
                    <a:pt x="56118" y="247034"/>
                  </a:lnTo>
                  <a:lnTo>
                    <a:pt x="54263" y="198116"/>
                  </a:lnTo>
                  <a:lnTo>
                    <a:pt x="52575" y="149194"/>
                  </a:lnTo>
                  <a:lnTo>
                    <a:pt x="51054" y="100266"/>
                  </a:lnTo>
                </a:path>
                <a:path w="132714" h="1012190">
                  <a:moveTo>
                    <a:pt x="88163" y="710463"/>
                  </a:moveTo>
                  <a:lnTo>
                    <a:pt x="86496" y="685062"/>
                  </a:lnTo>
                  <a:lnTo>
                    <a:pt x="85896" y="659630"/>
                  </a:lnTo>
                  <a:lnTo>
                    <a:pt x="86363" y="634194"/>
                  </a:lnTo>
                  <a:lnTo>
                    <a:pt x="89839" y="593509"/>
                  </a:lnTo>
                  <a:lnTo>
                    <a:pt x="99174" y="556501"/>
                  </a:lnTo>
                  <a:lnTo>
                    <a:pt x="120167" y="524154"/>
                  </a:lnTo>
                  <a:lnTo>
                    <a:pt x="130136" y="517994"/>
                  </a:lnTo>
                  <a:lnTo>
                    <a:pt x="132003" y="515823"/>
                  </a:lnTo>
                  <a:lnTo>
                    <a:pt x="124815" y="480085"/>
                  </a:lnTo>
                  <a:lnTo>
                    <a:pt x="123596" y="479552"/>
                  </a:lnTo>
                  <a:lnTo>
                    <a:pt x="94424" y="452107"/>
                  </a:lnTo>
                  <a:lnTo>
                    <a:pt x="76657" y="411441"/>
                  </a:lnTo>
                  <a:lnTo>
                    <a:pt x="67530" y="372693"/>
                  </a:lnTo>
                  <a:lnTo>
                    <a:pt x="60483" y="324388"/>
                  </a:lnTo>
                  <a:lnTo>
                    <a:pt x="58458" y="30005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40" name="object 35">
              <a:extLst>
                <a:ext uri="{FF2B5EF4-FFF2-40B4-BE49-F238E27FC236}">
                  <a16:creationId xmlns:a16="http://schemas.microsoft.com/office/drawing/2014/main" id="{A456BF6E-96D8-4E24-AD87-07CFF725C086}"/>
                </a:ext>
              </a:extLst>
            </p:cNvPr>
            <p:cNvSpPr/>
            <p:nvPr/>
          </p:nvSpPr>
          <p:spPr>
            <a:xfrm>
              <a:off x="6488644" y="6853670"/>
              <a:ext cx="3175" cy="38735"/>
            </a:xfrm>
            <a:custGeom>
              <a:avLst/>
              <a:gdLst/>
              <a:ahLst/>
              <a:cxnLst/>
              <a:rect l="l" t="t" r="r" b="b"/>
              <a:pathLst>
                <a:path w="3175" h="38734">
                  <a:moveTo>
                    <a:pt x="1390" y="-1587"/>
                  </a:moveTo>
                  <a:lnTo>
                    <a:pt x="1390" y="40144"/>
                  </a:lnTo>
                </a:path>
              </a:pathLst>
            </a:custGeom>
            <a:ln w="5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41" name="object 36">
            <a:extLst>
              <a:ext uri="{FF2B5EF4-FFF2-40B4-BE49-F238E27FC236}">
                <a16:creationId xmlns:a16="http://schemas.microsoft.com/office/drawing/2014/main" id="{7FE78B13-1564-4DAE-8702-4DC7FE9508D3}"/>
              </a:ext>
            </a:extLst>
          </p:cNvPr>
          <p:cNvSpPr txBox="1"/>
          <p:nvPr/>
        </p:nvSpPr>
        <p:spPr>
          <a:xfrm>
            <a:off x="702827" y="6407839"/>
            <a:ext cx="208509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110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42" name="object 37">
            <a:extLst>
              <a:ext uri="{FF2B5EF4-FFF2-40B4-BE49-F238E27FC236}">
                <a16:creationId xmlns:a16="http://schemas.microsoft.com/office/drawing/2014/main" id="{CE046EAF-82CC-4B62-B7D8-0B117961D288}"/>
              </a:ext>
            </a:extLst>
          </p:cNvPr>
          <p:cNvSpPr/>
          <p:nvPr/>
        </p:nvSpPr>
        <p:spPr>
          <a:xfrm>
            <a:off x="462554" y="6457874"/>
            <a:ext cx="231315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2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3" name="object 38">
            <a:extLst>
              <a:ext uri="{FF2B5EF4-FFF2-40B4-BE49-F238E27FC236}">
                <a16:creationId xmlns:a16="http://schemas.microsoft.com/office/drawing/2014/main" id="{4D6AB150-0004-452A-8266-640A97DBF915}"/>
              </a:ext>
            </a:extLst>
          </p:cNvPr>
          <p:cNvSpPr/>
          <p:nvPr/>
        </p:nvSpPr>
        <p:spPr>
          <a:xfrm>
            <a:off x="923513" y="6454909"/>
            <a:ext cx="231315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2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4" name="object 39">
            <a:extLst>
              <a:ext uri="{FF2B5EF4-FFF2-40B4-BE49-F238E27FC236}">
                <a16:creationId xmlns:a16="http://schemas.microsoft.com/office/drawing/2014/main" id="{1E590FEB-3CFA-4345-81F8-68315266B4BC}"/>
              </a:ext>
            </a:extLst>
          </p:cNvPr>
          <p:cNvSpPr txBox="1"/>
          <p:nvPr/>
        </p:nvSpPr>
        <p:spPr>
          <a:xfrm>
            <a:off x="1182353" y="5940435"/>
            <a:ext cx="184666" cy="208509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110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45" name="object 40">
            <a:extLst>
              <a:ext uri="{FF2B5EF4-FFF2-40B4-BE49-F238E27FC236}">
                <a16:creationId xmlns:a16="http://schemas.microsoft.com/office/drawing/2014/main" id="{0993DE81-7A07-4799-B5E7-957AFC994625}"/>
              </a:ext>
            </a:extLst>
          </p:cNvPr>
          <p:cNvSpPr/>
          <p:nvPr/>
        </p:nvSpPr>
        <p:spPr>
          <a:xfrm>
            <a:off x="1227249" y="6156897"/>
            <a:ext cx="0" cy="231315"/>
          </a:xfrm>
          <a:custGeom>
            <a:avLst/>
            <a:gdLst/>
            <a:ahLst/>
            <a:cxnLst/>
            <a:rect l="l" t="t" r="r" b="b"/>
            <a:pathLst>
              <a:path h="360679">
                <a:moveTo>
                  <a:pt x="0" y="36024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6" name="object 41">
            <a:extLst>
              <a:ext uri="{FF2B5EF4-FFF2-40B4-BE49-F238E27FC236}">
                <a16:creationId xmlns:a16="http://schemas.microsoft.com/office/drawing/2014/main" id="{8CF5ECAC-A6F6-42B2-AAE5-51453B8350F2}"/>
              </a:ext>
            </a:extLst>
          </p:cNvPr>
          <p:cNvSpPr/>
          <p:nvPr/>
        </p:nvSpPr>
        <p:spPr>
          <a:xfrm>
            <a:off x="1227249" y="5713666"/>
            <a:ext cx="0" cy="209324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32623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7" name="object 42">
            <a:extLst>
              <a:ext uri="{FF2B5EF4-FFF2-40B4-BE49-F238E27FC236}">
                <a16:creationId xmlns:a16="http://schemas.microsoft.com/office/drawing/2014/main" id="{3D252659-286F-498E-885B-F57E8CAEE4E6}"/>
              </a:ext>
            </a:extLst>
          </p:cNvPr>
          <p:cNvSpPr txBox="1"/>
          <p:nvPr/>
        </p:nvSpPr>
        <p:spPr>
          <a:xfrm>
            <a:off x="1374351" y="6404830"/>
            <a:ext cx="140907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5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grpSp>
        <p:nvGrpSpPr>
          <p:cNvPr id="148" name="object 43">
            <a:extLst>
              <a:ext uri="{FF2B5EF4-FFF2-40B4-BE49-F238E27FC236}">
                <a16:creationId xmlns:a16="http://schemas.microsoft.com/office/drawing/2014/main" id="{2440DB15-DC97-4B65-AFC5-F52CB8CCB762}"/>
              </a:ext>
            </a:extLst>
          </p:cNvPr>
          <p:cNvGrpSpPr/>
          <p:nvPr/>
        </p:nvGrpSpPr>
        <p:grpSpPr>
          <a:xfrm>
            <a:off x="1319580" y="6288053"/>
            <a:ext cx="237831" cy="184075"/>
            <a:chOff x="6258916" y="7269207"/>
            <a:chExt cx="370840" cy="287020"/>
          </a:xfrm>
        </p:grpSpPr>
        <p:sp>
          <p:nvSpPr>
            <p:cNvPr id="149" name="object 44">
              <a:extLst>
                <a:ext uri="{FF2B5EF4-FFF2-40B4-BE49-F238E27FC236}">
                  <a16:creationId xmlns:a16="http://schemas.microsoft.com/office/drawing/2014/main" id="{E14A2C4B-0C22-4B41-9645-016634E91C34}"/>
                </a:ext>
              </a:extLst>
            </p:cNvPr>
            <p:cNvSpPr/>
            <p:nvPr/>
          </p:nvSpPr>
          <p:spPr>
            <a:xfrm>
              <a:off x="6513437" y="7270794"/>
              <a:ext cx="114935" cy="283845"/>
            </a:xfrm>
            <a:custGeom>
              <a:avLst/>
              <a:gdLst/>
              <a:ahLst/>
              <a:cxnLst/>
              <a:rect l="l" t="t" r="r" b="b"/>
              <a:pathLst>
                <a:path w="114934" h="283845">
                  <a:moveTo>
                    <a:pt x="0" y="0"/>
                  </a:moveTo>
                  <a:lnTo>
                    <a:pt x="0" y="94348"/>
                  </a:lnTo>
                  <a:lnTo>
                    <a:pt x="114350" y="207695"/>
                  </a:lnTo>
                  <a:lnTo>
                    <a:pt x="114350" y="2832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50" name="object 45">
              <a:extLst>
                <a:ext uri="{FF2B5EF4-FFF2-40B4-BE49-F238E27FC236}">
                  <a16:creationId xmlns:a16="http://schemas.microsoft.com/office/drawing/2014/main" id="{94FB6483-E7D9-4DAD-92DB-3EEF6E357593}"/>
                </a:ext>
              </a:extLst>
            </p:cNvPr>
            <p:cNvSpPr/>
            <p:nvPr/>
          </p:nvSpPr>
          <p:spPr>
            <a:xfrm>
              <a:off x="6260504" y="7270794"/>
              <a:ext cx="114300" cy="283845"/>
            </a:xfrm>
            <a:custGeom>
              <a:avLst/>
              <a:gdLst/>
              <a:ahLst/>
              <a:cxnLst/>
              <a:rect l="l" t="t" r="r" b="b"/>
              <a:pathLst>
                <a:path w="114300" h="283845">
                  <a:moveTo>
                    <a:pt x="114300" y="0"/>
                  </a:moveTo>
                  <a:lnTo>
                    <a:pt x="114300" y="94348"/>
                  </a:lnTo>
                  <a:lnTo>
                    <a:pt x="0" y="207695"/>
                  </a:lnTo>
                  <a:lnTo>
                    <a:pt x="0" y="2832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6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DE196C20-A8D7-43B4-BEC5-0280DE34DF8A}"/>
              </a:ext>
            </a:extLst>
          </p:cNvPr>
          <p:cNvSpPr txBox="1"/>
          <p:nvPr/>
        </p:nvSpPr>
        <p:spPr>
          <a:xfrm>
            <a:off x="2368460" y="276069"/>
            <a:ext cx="33248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TSTAR Heavy" panose="02000806030000020004" pitchFamily="50" charset="0"/>
              </a:rPr>
              <a:t>FRANCIS</a:t>
            </a:r>
            <a:endParaRPr lang="fr-FR" sz="1100" dirty="0">
              <a:latin typeface="TSTAR Heavy" panose="02000806030000020004" pitchFamily="50" charset="0"/>
            </a:endParaRPr>
          </a:p>
          <a:p>
            <a:pPr algn="just"/>
            <a:r>
              <a:rPr lang="fr-FR" sz="1100" i="1" dirty="0">
                <a:latin typeface="TSTAR" panose="02000806030000020004" pitchFamily="50" charset="0"/>
              </a:rPr>
              <a:t>Coffee tables </a:t>
            </a:r>
          </a:p>
          <a:p>
            <a:pPr algn="just"/>
            <a:endParaRPr lang="fr-FR" sz="900" dirty="0">
              <a:latin typeface="TSTAR" panose="02000806030000020004" pitchFamily="50" charset="0"/>
            </a:endParaRPr>
          </a:p>
          <a:p>
            <a:pPr algn="just"/>
            <a:r>
              <a:rPr lang="en-US" sz="900" dirty="0">
                <a:latin typeface="TSTAR" panose="02000806030000020004" pitchFamily="50" charset="0"/>
              </a:rPr>
              <a:t>Francis collection starts with a painter brush resting in a glass of water, when </a:t>
            </a:r>
            <a:r>
              <a:rPr lang="en-US" sz="900" dirty="0" err="1">
                <a:latin typeface="TSTAR" panose="02000806030000020004" pitchFamily="50" charset="0"/>
              </a:rPr>
              <a:t>watercolour</a:t>
            </a:r>
            <a:r>
              <a:rPr lang="en-US" sz="900" dirty="0">
                <a:latin typeface="TSTAR" panose="02000806030000020004" pitchFamily="50" charset="0"/>
              </a:rPr>
              <a:t> pigments reveal shifting drawings. </a:t>
            </a:r>
          </a:p>
          <a:p>
            <a:pPr algn="just"/>
            <a:r>
              <a:rPr lang="en-US" sz="900" dirty="0">
                <a:latin typeface="TSTAR" panose="02000806030000020004" pitchFamily="50" charset="0"/>
              </a:rPr>
              <a:t>Constance </a:t>
            </a:r>
            <a:r>
              <a:rPr lang="en-US" sz="900" dirty="0" err="1">
                <a:latin typeface="TSTAR" panose="02000806030000020004" pitchFamily="50" charset="0"/>
              </a:rPr>
              <a:t>Guisset</a:t>
            </a:r>
            <a:r>
              <a:rPr lang="en-US" sz="900" dirty="0">
                <a:latin typeface="TSTAR" panose="02000806030000020004" pitchFamily="50" charset="0"/>
              </a:rPr>
              <a:t> launched the collection in 2012 with a mirror and added coffee tables in 2019. Lying horizontally, the mirror reverse the reflection the other way round and creates a singular display. </a:t>
            </a:r>
          </a:p>
          <a:p>
            <a:pPr algn="just"/>
            <a:r>
              <a:rPr lang="en-US" sz="1100" i="1" dirty="0">
                <a:latin typeface="TSTAR" panose="02000806030000020004" pitchFamily="50" charset="0"/>
              </a:rPr>
              <a:t> </a:t>
            </a:r>
          </a:p>
          <a:p>
            <a:pPr algn="just"/>
            <a:endParaRPr lang="fr-FR" sz="1100" i="1" dirty="0">
              <a:latin typeface="TSTAR" panose="02000806030000020004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7DCEE63-90CD-44E7-94AF-4C74FB6E98DC}"/>
              </a:ext>
            </a:extLst>
          </p:cNvPr>
          <p:cNvSpPr txBox="1"/>
          <p:nvPr/>
        </p:nvSpPr>
        <p:spPr>
          <a:xfrm>
            <a:off x="2387601" y="2143760"/>
            <a:ext cx="2013289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DESIGNER/ YEAR OF EDITION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</a:p>
          <a:p>
            <a:r>
              <a:rPr lang="fr-FR" sz="900" dirty="0">
                <a:latin typeface="TSTAR" panose="02000806030000020004" pitchFamily="50" charset="0"/>
              </a:rPr>
              <a:t>Constance Guisset, 2018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ABOUT THE DESIGNER</a:t>
            </a:r>
          </a:p>
          <a:p>
            <a:r>
              <a:rPr lang="en-US" sz="900" dirty="0">
                <a:latin typeface="TSTAR" panose="02000806030000020004" pitchFamily="50" charset="0"/>
              </a:rPr>
              <a:t>Born in 1976, Constance </a:t>
            </a:r>
            <a:r>
              <a:rPr lang="en-US" sz="900" dirty="0" err="1">
                <a:latin typeface="TSTAR" panose="02000806030000020004" pitchFamily="50" charset="0"/>
              </a:rPr>
              <a:t>Guisset</a:t>
            </a:r>
            <a:r>
              <a:rPr lang="en-US" sz="900" dirty="0">
                <a:latin typeface="TSTAR" panose="02000806030000020004" pitchFamily="50" charset="0"/>
              </a:rPr>
              <a:t> lives and works in Paris. Her different research paths have led her to word with </a:t>
            </a:r>
            <a:r>
              <a:rPr lang="en-US" sz="900" dirty="0" err="1">
                <a:latin typeface="TSTAR" panose="02000806030000020004" pitchFamily="50" charset="0"/>
              </a:rPr>
              <a:t>Angelin</a:t>
            </a:r>
            <a:r>
              <a:rPr lang="en-US" sz="900" dirty="0">
                <a:latin typeface="TSTAR" panose="02000806030000020004" pitchFamily="50" charset="0"/>
              </a:rPr>
              <a:t> </a:t>
            </a:r>
            <a:r>
              <a:rPr lang="en-US" sz="900" dirty="0" err="1">
                <a:latin typeface="TSTAR" panose="02000806030000020004" pitchFamily="50" charset="0"/>
              </a:rPr>
              <a:t>Preljocaj</a:t>
            </a:r>
            <a:r>
              <a:rPr lang="en-US" sz="900" dirty="0">
                <a:latin typeface="TSTAR" panose="02000806030000020004" pitchFamily="50" charset="0"/>
              </a:rPr>
              <a:t> on scenography. She has worked with video for le </a:t>
            </a:r>
            <a:r>
              <a:rPr lang="en-US" sz="900" dirty="0" err="1">
                <a:latin typeface="TSTAR" panose="02000806030000020004" pitchFamily="50" charset="0"/>
              </a:rPr>
              <a:t>Musée</a:t>
            </a:r>
            <a:r>
              <a:rPr lang="en-US" sz="900" dirty="0">
                <a:latin typeface="TSTAR" panose="02000806030000020004" pitchFamily="50" charset="0"/>
              </a:rPr>
              <a:t> des Arts </a:t>
            </a:r>
            <a:r>
              <a:rPr lang="en-US" sz="900" dirty="0" err="1">
                <a:latin typeface="TSTAR" panose="02000806030000020004" pitchFamily="50" charset="0"/>
              </a:rPr>
              <a:t>Decoratifs</a:t>
            </a:r>
            <a:r>
              <a:rPr lang="en-US" sz="900" dirty="0">
                <a:latin typeface="TSTAR" panose="02000806030000020004" pitchFamily="50" charset="0"/>
              </a:rPr>
              <a:t> and the design biennale in Saint-Etienne. </a:t>
            </a:r>
            <a:endParaRPr lang="fr-FR" sz="900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CATEGORY </a:t>
            </a:r>
          </a:p>
          <a:p>
            <a:r>
              <a:rPr lang="fr-FR" sz="900" dirty="0">
                <a:latin typeface="TSTAR" panose="02000806030000020004" pitchFamily="50" charset="0"/>
              </a:rPr>
              <a:t>Coffee table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ENVIRONMENT</a:t>
            </a:r>
          </a:p>
          <a:p>
            <a:r>
              <a:rPr lang="fr-FR" sz="900" dirty="0">
                <a:latin typeface="TSTAR" panose="02000806030000020004" pitchFamily="50" charset="0"/>
              </a:rPr>
              <a:t>Indoor  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COUNTRY OF PRODUCTION </a:t>
            </a:r>
          </a:p>
          <a:p>
            <a:r>
              <a:rPr lang="fr-FR" sz="900" dirty="0">
                <a:latin typeface="TSTAR" panose="02000806030000020004" pitchFamily="50" charset="0"/>
              </a:rPr>
              <a:t>France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COLOURS </a:t>
            </a:r>
          </a:p>
          <a:p>
            <a:r>
              <a:rPr lang="en-US" sz="900" dirty="0">
                <a:latin typeface="TSTAR" panose="02000806030000020004" pitchFamily="50" charset="0"/>
              </a:rPr>
              <a:t>Black and blue watercolor, White and green watercolor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MATERIAL </a:t>
            </a:r>
          </a:p>
          <a:p>
            <a:r>
              <a:rPr lang="en-US" sz="900" dirty="0">
                <a:latin typeface="TSTAR" panose="02000806030000020004" pitchFamily="50" charset="0"/>
              </a:rPr>
              <a:t>Mirror : (watercolor digitally made design captured in a laminate of glass). </a:t>
            </a:r>
          </a:p>
          <a:p>
            <a:r>
              <a:rPr lang="en-US" sz="900" dirty="0">
                <a:latin typeface="TSTAR" panose="02000806030000020004" pitchFamily="50" charset="0"/>
              </a:rPr>
              <a:t>Mirror shell in </a:t>
            </a:r>
            <a:r>
              <a:rPr lang="en-US" sz="900" dirty="0" err="1">
                <a:latin typeface="TSTAR" panose="02000806030000020004" pitchFamily="50" charset="0"/>
              </a:rPr>
              <a:t>aluminium</a:t>
            </a:r>
            <a:r>
              <a:rPr lang="en-US" sz="900" dirty="0">
                <a:latin typeface="TSTAR" panose="02000806030000020004" pitchFamily="50" charset="0"/>
              </a:rPr>
              <a:t> with matte grained powder coating </a:t>
            </a:r>
          </a:p>
          <a:p>
            <a:r>
              <a:rPr lang="en-US" sz="900" dirty="0">
                <a:latin typeface="TSTAR" panose="02000806030000020004" pitchFamily="50" charset="0"/>
              </a:rPr>
              <a:t>Table leg in </a:t>
            </a:r>
            <a:r>
              <a:rPr lang="en-US" sz="900" dirty="0" err="1">
                <a:latin typeface="TSTAR" panose="02000806030000020004" pitchFamily="50" charset="0"/>
              </a:rPr>
              <a:t>aluminium</a:t>
            </a:r>
            <a:r>
              <a:rPr lang="en-US" sz="900" dirty="0">
                <a:latin typeface="TSTAR" panose="02000806030000020004" pitchFamily="50" charset="0"/>
              </a:rPr>
              <a:t> with matte grained powder coating for greater resistance</a:t>
            </a:r>
          </a:p>
          <a:p>
            <a:endParaRPr lang="en-US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1A2B685-94B9-412D-BC5F-594AC758559E}"/>
              </a:ext>
            </a:extLst>
          </p:cNvPr>
          <p:cNvSpPr txBox="1"/>
          <p:nvPr/>
        </p:nvSpPr>
        <p:spPr>
          <a:xfrm>
            <a:off x="4489541" y="2143760"/>
            <a:ext cx="19608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PREASSEMBLED </a:t>
            </a:r>
          </a:p>
          <a:p>
            <a:r>
              <a:rPr lang="fr-FR" sz="900" dirty="0">
                <a:latin typeface="TSTAR" panose="02000806030000020004" pitchFamily="50" charset="0"/>
              </a:rPr>
              <a:t>Yes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ASSEMBLY </a:t>
            </a:r>
          </a:p>
          <a:p>
            <a:r>
              <a:rPr lang="fr-FR" sz="900" dirty="0" err="1">
                <a:latin typeface="TSTAR" panose="02000806030000020004" pitchFamily="50" charset="0"/>
              </a:rPr>
              <a:t>See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  <a:r>
              <a:rPr lang="fr-FR" sz="900" dirty="0" err="1">
                <a:latin typeface="TSTAR" panose="02000806030000020004" pitchFamily="50" charset="0"/>
              </a:rPr>
              <a:t>assembly</a:t>
            </a:r>
            <a:r>
              <a:rPr lang="fr-FR" sz="900" dirty="0">
                <a:latin typeface="TSTAR" panose="02000806030000020004" pitchFamily="50" charset="0"/>
              </a:rPr>
              <a:t> notice for </a:t>
            </a:r>
            <a:r>
              <a:rPr lang="fr-FR" sz="900" dirty="0" err="1">
                <a:latin typeface="TSTAR" panose="02000806030000020004" pitchFamily="50" charset="0"/>
              </a:rPr>
              <a:t>furhter</a:t>
            </a:r>
            <a:r>
              <a:rPr lang="fr-FR" sz="900" dirty="0">
                <a:latin typeface="TSTAR" panose="02000806030000020004" pitchFamily="50" charset="0"/>
              </a:rPr>
              <a:t> information. 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CLEANING AND CARE 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en-US" sz="900" dirty="0">
                <a:latin typeface="TSTAR" panose="02000806030000020004" pitchFamily="50" charset="0"/>
              </a:rPr>
              <a:t>Clean with a soft, lint-free cloth lightly moistened with alcoholic window cleaner.</a:t>
            </a:r>
          </a:p>
          <a:p>
            <a:r>
              <a:rPr lang="en-US" sz="900" dirty="0">
                <a:latin typeface="TSTAR" panose="02000806030000020004" pitchFamily="50" charset="0"/>
              </a:rPr>
              <a:t>Do not use abrasive or metallic sponge or scouring powder or any other detergent</a:t>
            </a:r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en-US" sz="900" b="1" dirty="0">
                <a:latin typeface="TSTAR" panose="02000806030000020004" pitchFamily="50" charset="0"/>
              </a:rPr>
              <a:t>WARRANTY </a:t>
            </a:r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2 </a:t>
            </a:r>
            <a:r>
              <a:rPr lang="fr-FR" sz="900" dirty="0" err="1">
                <a:latin typeface="TSTAR" panose="02000806030000020004" pitchFamily="50" charset="0"/>
              </a:rPr>
              <a:t>years</a:t>
            </a:r>
            <a:r>
              <a:rPr lang="fr-FR" sz="900" dirty="0">
                <a:latin typeface="TSTAR" panose="02000806030000020004" pitchFamily="50" charset="0"/>
              </a:rPr>
              <a:t> </a:t>
            </a: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919D4EA9-AB2E-4209-B7B7-39537BAA58B1}"/>
              </a:ext>
            </a:extLst>
          </p:cNvPr>
          <p:cNvSpPr txBox="1"/>
          <p:nvPr/>
        </p:nvSpPr>
        <p:spPr>
          <a:xfrm>
            <a:off x="1142962" y="8841188"/>
            <a:ext cx="50927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" dirty="0">
                <a:latin typeface="TSTAR" panose="02000806030000020004" pitchFamily="50" charset="0"/>
              </a:rPr>
              <a:t>PETITE FRITURE - SARL AU CAPITAL DE 85 778 €, R.C.S. PARIS 513 649 343 - 45 TER RUE DE LA REVOLUTION, 93100 MONTREUIL- FRANCE - T +33 ( 0 )1 44 54 13 95 - F +33 ( 0 )1 44 54 02 19 sales@petitefriture.com - www.petitefriture.com</a:t>
            </a:r>
          </a:p>
        </p:txBody>
      </p:sp>
      <p:sp>
        <p:nvSpPr>
          <p:cNvPr id="33" name="object 18">
            <a:extLst>
              <a:ext uri="{FF2B5EF4-FFF2-40B4-BE49-F238E27FC236}">
                <a16:creationId xmlns:a16="http://schemas.microsoft.com/office/drawing/2014/main" id="{5A49C73E-D63B-41E6-899C-629220B4FEB2}"/>
              </a:ext>
            </a:extLst>
          </p:cNvPr>
          <p:cNvSpPr txBox="1"/>
          <p:nvPr/>
        </p:nvSpPr>
        <p:spPr>
          <a:xfrm>
            <a:off x="407895" y="2251033"/>
            <a:ext cx="436345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10" dirty="0">
                <a:latin typeface="TSTAR Medium"/>
                <a:cs typeface="TSTAR Medium"/>
              </a:rPr>
              <a:t>Black </a:t>
            </a:r>
            <a:r>
              <a:rPr sz="600" b="0" spc="5" dirty="0">
                <a:latin typeface="TSTAR Medium"/>
                <a:cs typeface="TSTAR Medium"/>
              </a:rPr>
              <a:t>&amp;  Blue  </a:t>
            </a:r>
            <a:r>
              <a:rPr sz="600" b="0" dirty="0">
                <a:latin typeface="TSTAR Medium"/>
                <a:cs typeface="TSTAR Medium"/>
              </a:rPr>
              <a:t>w</a:t>
            </a:r>
            <a:r>
              <a:rPr sz="600" b="0" spc="15" dirty="0">
                <a:latin typeface="TSTAR Medium"/>
                <a:cs typeface="TSTAR Medium"/>
              </a:rPr>
              <a:t>a</a:t>
            </a:r>
            <a:r>
              <a:rPr sz="600" b="0" spc="5" dirty="0">
                <a:latin typeface="TSTAR Medium"/>
                <a:cs typeface="TSTAR Medium"/>
              </a:rPr>
              <a:t>ter</a:t>
            </a:r>
            <a:r>
              <a:rPr sz="600" b="0" spc="10" dirty="0">
                <a:latin typeface="TSTAR Medium"/>
                <a:cs typeface="TSTAR Medium"/>
              </a:rPr>
              <a:t>co</a:t>
            </a:r>
            <a:r>
              <a:rPr sz="600" b="0" spc="15" dirty="0">
                <a:latin typeface="TSTAR Medium"/>
                <a:cs typeface="TSTAR Medium"/>
              </a:rPr>
              <a:t>l</a:t>
            </a:r>
            <a:r>
              <a:rPr sz="600" b="0" spc="5" dirty="0">
                <a:latin typeface="TSTAR Medium"/>
                <a:cs typeface="TSTAR Medium"/>
              </a:rPr>
              <a:t>or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4" name="object 19">
            <a:extLst>
              <a:ext uri="{FF2B5EF4-FFF2-40B4-BE49-F238E27FC236}">
                <a16:creationId xmlns:a16="http://schemas.microsoft.com/office/drawing/2014/main" id="{DEAD2DC4-0C87-40BE-9CA4-2980C7D9264D}"/>
              </a:ext>
            </a:extLst>
          </p:cNvPr>
          <p:cNvSpPr txBox="1"/>
          <p:nvPr/>
        </p:nvSpPr>
        <p:spPr>
          <a:xfrm>
            <a:off x="820722" y="2256809"/>
            <a:ext cx="496570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sz="600" b="0" spc="10" dirty="0">
                <a:latin typeface="TSTAR Medium"/>
                <a:cs typeface="TSTAR Medium"/>
              </a:rPr>
              <a:t>White </a:t>
            </a:r>
            <a:r>
              <a:rPr sz="600" b="0" spc="5" dirty="0">
                <a:latin typeface="TSTAR Medium"/>
                <a:cs typeface="TSTAR Medium"/>
              </a:rPr>
              <a:t>&amp;  Green  </a:t>
            </a:r>
            <a:r>
              <a:rPr sz="600" b="0" dirty="0">
                <a:latin typeface="TSTAR Medium"/>
                <a:cs typeface="TSTAR Medium"/>
              </a:rPr>
              <a:t>w</a:t>
            </a:r>
            <a:r>
              <a:rPr sz="600" b="0" spc="15" dirty="0">
                <a:latin typeface="TSTAR Medium"/>
                <a:cs typeface="TSTAR Medium"/>
              </a:rPr>
              <a:t>a</a:t>
            </a:r>
            <a:r>
              <a:rPr sz="600" b="0" spc="5" dirty="0">
                <a:latin typeface="TSTAR Medium"/>
                <a:cs typeface="TSTAR Medium"/>
              </a:rPr>
              <a:t>ter</a:t>
            </a:r>
            <a:r>
              <a:rPr sz="600" b="0" spc="10" dirty="0">
                <a:latin typeface="TSTAR Medium"/>
                <a:cs typeface="TSTAR Medium"/>
              </a:rPr>
              <a:t>co</a:t>
            </a:r>
            <a:r>
              <a:rPr sz="600" b="0" spc="15" dirty="0">
                <a:latin typeface="TSTAR Medium"/>
                <a:cs typeface="TSTAR Medium"/>
              </a:rPr>
              <a:t>l</a:t>
            </a:r>
            <a:r>
              <a:rPr sz="600" b="0" spc="5" dirty="0">
                <a:latin typeface="TSTAR Medium"/>
                <a:cs typeface="TSTAR Medium"/>
              </a:rPr>
              <a:t>or</a:t>
            </a:r>
            <a:endParaRPr sz="600" dirty="0">
              <a:latin typeface="TSTAR Medium"/>
              <a:cs typeface="TSTAR Medium"/>
            </a:endParaRPr>
          </a:p>
        </p:txBody>
      </p:sp>
      <p:grpSp>
        <p:nvGrpSpPr>
          <p:cNvPr id="47" name="object 26">
            <a:extLst>
              <a:ext uri="{FF2B5EF4-FFF2-40B4-BE49-F238E27FC236}">
                <a16:creationId xmlns:a16="http://schemas.microsoft.com/office/drawing/2014/main" id="{603E4113-CBF6-4083-A19D-554A141066AE}"/>
              </a:ext>
            </a:extLst>
          </p:cNvPr>
          <p:cNvGrpSpPr/>
          <p:nvPr/>
        </p:nvGrpSpPr>
        <p:grpSpPr>
          <a:xfrm>
            <a:off x="438714" y="1938992"/>
            <a:ext cx="233352" cy="301737"/>
            <a:chOff x="2202548" y="4296188"/>
            <a:chExt cx="573405" cy="735965"/>
          </a:xfrm>
        </p:grpSpPr>
        <p:sp>
          <p:nvSpPr>
            <p:cNvPr id="54" name="object 27">
              <a:extLst>
                <a:ext uri="{FF2B5EF4-FFF2-40B4-BE49-F238E27FC236}">
                  <a16:creationId xmlns:a16="http://schemas.microsoft.com/office/drawing/2014/main" id="{EC235C56-B748-4407-88D3-4419FBDBC0D1}"/>
                </a:ext>
              </a:extLst>
            </p:cNvPr>
            <p:cNvSpPr/>
            <p:nvPr/>
          </p:nvSpPr>
          <p:spPr>
            <a:xfrm>
              <a:off x="2202550" y="4296188"/>
              <a:ext cx="572999" cy="572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8">
              <a:extLst>
                <a:ext uri="{FF2B5EF4-FFF2-40B4-BE49-F238E27FC236}">
                  <a16:creationId xmlns:a16="http://schemas.microsoft.com/office/drawing/2014/main" id="{3F27A764-D80A-4729-8BEB-0EFA8946E015}"/>
                </a:ext>
              </a:extLst>
            </p:cNvPr>
            <p:cNvSpPr/>
            <p:nvPr/>
          </p:nvSpPr>
          <p:spPr>
            <a:xfrm>
              <a:off x="2202548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29">
            <a:extLst>
              <a:ext uri="{FF2B5EF4-FFF2-40B4-BE49-F238E27FC236}">
                <a16:creationId xmlns:a16="http://schemas.microsoft.com/office/drawing/2014/main" id="{7047AE21-28C9-4809-ABCA-AEC8E38CD487}"/>
              </a:ext>
            </a:extLst>
          </p:cNvPr>
          <p:cNvGrpSpPr/>
          <p:nvPr/>
        </p:nvGrpSpPr>
        <p:grpSpPr>
          <a:xfrm>
            <a:off x="820722" y="1937574"/>
            <a:ext cx="233187" cy="303153"/>
            <a:chOff x="2940646" y="4296181"/>
            <a:chExt cx="573405" cy="737235"/>
          </a:xfrm>
        </p:grpSpPr>
        <p:sp>
          <p:nvSpPr>
            <p:cNvPr id="57" name="object 30">
              <a:extLst>
                <a:ext uri="{FF2B5EF4-FFF2-40B4-BE49-F238E27FC236}">
                  <a16:creationId xmlns:a16="http://schemas.microsoft.com/office/drawing/2014/main" id="{79F4980C-E114-4DFE-943C-41C93192454C}"/>
                </a:ext>
              </a:extLst>
            </p:cNvPr>
            <p:cNvSpPr/>
            <p:nvPr/>
          </p:nvSpPr>
          <p:spPr>
            <a:xfrm>
              <a:off x="2940646" y="4296181"/>
              <a:ext cx="573011" cy="5730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1">
              <a:extLst>
                <a:ext uri="{FF2B5EF4-FFF2-40B4-BE49-F238E27FC236}">
                  <a16:creationId xmlns:a16="http://schemas.microsoft.com/office/drawing/2014/main" id="{A7B7C6F7-F489-4280-B6D2-0D253C58BC30}"/>
                </a:ext>
              </a:extLst>
            </p:cNvPr>
            <p:cNvSpPr/>
            <p:nvPr/>
          </p:nvSpPr>
          <p:spPr>
            <a:xfrm>
              <a:off x="2942234" y="4904968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0" y="126822"/>
                  </a:moveTo>
                  <a:lnTo>
                    <a:pt x="126822" y="126822"/>
                  </a:lnTo>
                  <a:lnTo>
                    <a:pt x="126822" y="0"/>
                  </a:lnTo>
                  <a:lnTo>
                    <a:pt x="0" y="0"/>
                  </a:lnTo>
                  <a:lnTo>
                    <a:pt x="0" y="126822"/>
                  </a:lnTo>
                  <a:close/>
                </a:path>
              </a:pathLst>
            </a:custGeom>
            <a:ln w="3175">
              <a:solidFill>
                <a:srgbClr val="DA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5">
            <a:extLst>
              <a:ext uri="{FF2B5EF4-FFF2-40B4-BE49-F238E27FC236}">
                <a16:creationId xmlns:a16="http://schemas.microsoft.com/office/drawing/2014/main" id="{B9B2668D-A879-4921-ACEA-E1AA45776926}"/>
              </a:ext>
            </a:extLst>
          </p:cNvPr>
          <p:cNvSpPr/>
          <p:nvPr/>
        </p:nvSpPr>
        <p:spPr>
          <a:xfrm>
            <a:off x="439274" y="237802"/>
            <a:ext cx="1796079" cy="1656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9" name="object 6">
            <a:extLst>
              <a:ext uri="{FF2B5EF4-FFF2-40B4-BE49-F238E27FC236}">
                <a16:creationId xmlns:a16="http://schemas.microsoft.com/office/drawing/2014/main" id="{640FDFBB-7A9E-40D5-A5CF-F0F094DDDFC7}"/>
              </a:ext>
            </a:extLst>
          </p:cNvPr>
          <p:cNvSpPr txBox="1"/>
          <p:nvPr/>
        </p:nvSpPr>
        <p:spPr>
          <a:xfrm>
            <a:off x="438714" y="3786073"/>
            <a:ext cx="297735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/>
                <a:cs typeface="TSTAR"/>
              </a:rPr>
              <a:t>Small</a:t>
            </a:r>
            <a:endParaRPr sz="600" dirty="0">
              <a:latin typeface="TSTAR"/>
              <a:cs typeface="TSTAR"/>
            </a:endParaRPr>
          </a:p>
        </p:txBody>
      </p:sp>
      <p:sp>
        <p:nvSpPr>
          <p:cNvPr id="81" name="object 8">
            <a:extLst>
              <a:ext uri="{FF2B5EF4-FFF2-40B4-BE49-F238E27FC236}">
                <a16:creationId xmlns:a16="http://schemas.microsoft.com/office/drawing/2014/main" id="{8732C04A-B657-4BE7-834F-7F18EC4DAEC0}"/>
              </a:ext>
            </a:extLst>
          </p:cNvPr>
          <p:cNvSpPr txBox="1"/>
          <p:nvPr/>
        </p:nvSpPr>
        <p:spPr>
          <a:xfrm>
            <a:off x="438714" y="4016974"/>
            <a:ext cx="732252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 cm I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17.5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06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>
                <a:latin typeface="TSTAR" panose="02000806030000020004" pitchFamily="50" charset="0"/>
                <a:cs typeface="Trebuchet MS"/>
              </a:rPr>
              <a:t>lb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8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lang="fr-FR" sz="600" i="1" spc="-6" dirty="0">
                <a:latin typeface="TSTAR" panose="02000806030000020004" pitchFamily="50" charset="0"/>
                <a:cs typeface="TSTAR Medium"/>
              </a:rPr>
              <a:t>17.5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b="1" spc="3" dirty="0" err="1">
                <a:latin typeface="TSTAR" panose="02000806030000020004" pitchFamily="50" charset="0"/>
                <a:cs typeface="TSTAR Heavy"/>
              </a:rPr>
              <a:t>wooden</a:t>
            </a:r>
            <a:r>
              <a:rPr lang="fr-FR" sz="600" b="1" spc="3" dirty="0">
                <a:latin typeface="TSTAR" panose="02000806030000020004" pitchFamily="50" charset="0"/>
                <a:cs typeface="TSTAR Heavy"/>
              </a:rPr>
              <a:t> 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0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50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0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19.7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11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lang="fr-FR" sz="600" i="1" spc="-26" dirty="0">
                <a:latin typeface="TSTAR" panose="02000806030000020004" pitchFamily="50" charset="0"/>
                <a:cs typeface="TSTAR Medium"/>
              </a:rPr>
              <a:t>22 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82" name="object 166">
            <a:extLst>
              <a:ext uri="{FF2B5EF4-FFF2-40B4-BE49-F238E27FC236}">
                <a16:creationId xmlns:a16="http://schemas.microsoft.com/office/drawing/2014/main" id="{391F0130-AC81-4283-B867-39CB38F69086}"/>
              </a:ext>
            </a:extLst>
          </p:cNvPr>
          <p:cNvSpPr txBox="1"/>
          <p:nvPr/>
        </p:nvSpPr>
        <p:spPr>
          <a:xfrm>
            <a:off x="696870" y="3577251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40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83" name="object 167">
            <a:extLst>
              <a:ext uri="{FF2B5EF4-FFF2-40B4-BE49-F238E27FC236}">
                <a16:creationId xmlns:a16="http://schemas.microsoft.com/office/drawing/2014/main" id="{D5BFD340-9A03-4901-BD2C-32CDC77112BE}"/>
              </a:ext>
            </a:extLst>
          </p:cNvPr>
          <p:cNvSpPr/>
          <p:nvPr/>
        </p:nvSpPr>
        <p:spPr>
          <a:xfrm>
            <a:off x="458748" y="3628303"/>
            <a:ext cx="209324" cy="0"/>
          </a:xfrm>
          <a:custGeom>
            <a:avLst/>
            <a:gdLst/>
            <a:ahLst/>
            <a:cxnLst/>
            <a:rect l="l" t="t" r="r" b="b"/>
            <a:pathLst>
              <a:path w="326390">
                <a:moveTo>
                  <a:pt x="0" y="0"/>
                </a:moveTo>
                <a:lnTo>
                  <a:pt x="3262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4" name="object 168">
            <a:extLst>
              <a:ext uri="{FF2B5EF4-FFF2-40B4-BE49-F238E27FC236}">
                <a16:creationId xmlns:a16="http://schemas.microsoft.com/office/drawing/2014/main" id="{A261FC7E-0ABA-4652-A835-C0F428C57099}"/>
              </a:ext>
            </a:extLst>
          </p:cNvPr>
          <p:cNvSpPr/>
          <p:nvPr/>
        </p:nvSpPr>
        <p:spPr>
          <a:xfrm>
            <a:off x="898580" y="3625338"/>
            <a:ext cx="192627" cy="0"/>
          </a:xfrm>
          <a:custGeom>
            <a:avLst/>
            <a:gdLst/>
            <a:ahLst/>
            <a:cxnLst/>
            <a:rect l="l" t="t" r="r" b="b"/>
            <a:pathLst>
              <a:path w="300355">
                <a:moveTo>
                  <a:pt x="0" y="0"/>
                </a:moveTo>
                <a:lnTo>
                  <a:pt x="3001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5" name="object 169">
            <a:extLst>
              <a:ext uri="{FF2B5EF4-FFF2-40B4-BE49-F238E27FC236}">
                <a16:creationId xmlns:a16="http://schemas.microsoft.com/office/drawing/2014/main" id="{9C419264-09F3-427A-94ED-F9FFE1F3860A}"/>
              </a:ext>
            </a:extLst>
          </p:cNvPr>
          <p:cNvSpPr txBox="1"/>
          <p:nvPr/>
        </p:nvSpPr>
        <p:spPr>
          <a:xfrm>
            <a:off x="1123108" y="3149847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86" name="object 170">
            <a:extLst>
              <a:ext uri="{FF2B5EF4-FFF2-40B4-BE49-F238E27FC236}">
                <a16:creationId xmlns:a16="http://schemas.microsoft.com/office/drawing/2014/main" id="{D5E77CC5-3CE2-48A6-8E1F-2EB74365BFF0}"/>
              </a:ext>
            </a:extLst>
          </p:cNvPr>
          <p:cNvSpPr/>
          <p:nvPr/>
        </p:nvSpPr>
        <p:spPr>
          <a:xfrm>
            <a:off x="1170967" y="3348116"/>
            <a:ext cx="0" cy="269188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366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7" name="object 171">
            <a:extLst>
              <a:ext uri="{FF2B5EF4-FFF2-40B4-BE49-F238E27FC236}">
                <a16:creationId xmlns:a16="http://schemas.microsoft.com/office/drawing/2014/main" id="{64A26243-B0D4-4C44-82D9-1F8DA82C950F}"/>
              </a:ext>
            </a:extLst>
          </p:cNvPr>
          <p:cNvSpPr/>
          <p:nvPr/>
        </p:nvSpPr>
        <p:spPr>
          <a:xfrm>
            <a:off x="1170967" y="2832772"/>
            <a:ext cx="0" cy="292809"/>
          </a:xfrm>
          <a:custGeom>
            <a:avLst/>
            <a:gdLst/>
            <a:ahLst/>
            <a:cxnLst/>
            <a:rect l="l" t="t" r="r" b="b"/>
            <a:pathLst>
              <a:path h="456565">
                <a:moveTo>
                  <a:pt x="0" y="45610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88" name="object 172">
            <a:extLst>
              <a:ext uri="{FF2B5EF4-FFF2-40B4-BE49-F238E27FC236}">
                <a16:creationId xmlns:a16="http://schemas.microsoft.com/office/drawing/2014/main" id="{D6966D62-4738-4519-9739-92ABE16654AC}"/>
              </a:ext>
            </a:extLst>
          </p:cNvPr>
          <p:cNvGrpSpPr/>
          <p:nvPr/>
        </p:nvGrpSpPr>
        <p:grpSpPr>
          <a:xfrm>
            <a:off x="457728" y="2831752"/>
            <a:ext cx="631229" cy="714714"/>
            <a:chOff x="755997" y="6289197"/>
            <a:chExt cx="984250" cy="1114425"/>
          </a:xfrm>
        </p:grpSpPr>
        <p:sp>
          <p:nvSpPr>
            <p:cNvPr id="89" name="object 173">
              <a:extLst>
                <a:ext uri="{FF2B5EF4-FFF2-40B4-BE49-F238E27FC236}">
                  <a16:creationId xmlns:a16="http://schemas.microsoft.com/office/drawing/2014/main" id="{67E6FEED-AAD3-459D-B6EF-9803C2A9D82B}"/>
                </a:ext>
              </a:extLst>
            </p:cNvPr>
            <p:cNvSpPr/>
            <p:nvPr/>
          </p:nvSpPr>
          <p:spPr>
            <a:xfrm>
              <a:off x="1010935" y="7343825"/>
              <a:ext cx="479425" cy="5080"/>
            </a:xfrm>
            <a:custGeom>
              <a:avLst/>
              <a:gdLst/>
              <a:ahLst/>
              <a:cxnLst/>
              <a:rect l="l" t="t" r="r" b="b"/>
              <a:pathLst>
                <a:path w="479425" h="5079">
                  <a:moveTo>
                    <a:pt x="479297" y="0"/>
                  </a:moveTo>
                  <a:lnTo>
                    <a:pt x="0" y="0"/>
                  </a:lnTo>
                </a:path>
                <a:path w="479425" h="5079">
                  <a:moveTo>
                    <a:pt x="479297" y="4889"/>
                  </a:moveTo>
                  <a:lnTo>
                    <a:pt x="0" y="4889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0" name="object 174">
              <a:extLst>
                <a:ext uri="{FF2B5EF4-FFF2-40B4-BE49-F238E27FC236}">
                  <a16:creationId xmlns:a16="http://schemas.microsoft.com/office/drawing/2014/main" id="{D385CE88-7794-4FEA-AEC1-79F7DA5BF880}"/>
                </a:ext>
              </a:extLst>
            </p:cNvPr>
            <p:cNvSpPr/>
            <p:nvPr/>
          </p:nvSpPr>
          <p:spPr>
            <a:xfrm>
              <a:off x="1005429" y="7346270"/>
              <a:ext cx="490855" cy="0"/>
            </a:xfrm>
            <a:custGeom>
              <a:avLst/>
              <a:gdLst/>
              <a:ahLst/>
              <a:cxnLst/>
              <a:rect l="l" t="t" r="r" b="b"/>
              <a:pathLst>
                <a:path w="490855">
                  <a:moveTo>
                    <a:pt x="479297" y="0"/>
                  </a:moveTo>
                  <a:lnTo>
                    <a:pt x="490308" y="0"/>
                  </a:lnTo>
                </a:path>
                <a:path w="490855">
                  <a:moveTo>
                    <a:pt x="0" y="0"/>
                  </a:moveTo>
                  <a:lnTo>
                    <a:pt x="11010" y="0"/>
                  </a:lnTo>
                </a:path>
                <a:path w="490855">
                  <a:moveTo>
                    <a:pt x="61137" y="0"/>
                  </a:moveTo>
                  <a:lnTo>
                    <a:pt x="72148" y="0"/>
                  </a:lnTo>
                </a:path>
                <a:path w="490855">
                  <a:moveTo>
                    <a:pt x="418160" y="0"/>
                  </a:moveTo>
                  <a:lnTo>
                    <a:pt x="429171" y="0"/>
                  </a:lnTo>
                </a:path>
              </a:pathLst>
            </a:custGeom>
            <a:ln w="4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1" name="object 175">
              <a:extLst>
                <a:ext uri="{FF2B5EF4-FFF2-40B4-BE49-F238E27FC236}">
                  <a16:creationId xmlns:a16="http://schemas.microsoft.com/office/drawing/2014/main" id="{3B985DE3-137C-4C25-8782-DB69D741A24C}"/>
                </a:ext>
              </a:extLst>
            </p:cNvPr>
            <p:cNvSpPr/>
            <p:nvPr/>
          </p:nvSpPr>
          <p:spPr>
            <a:xfrm>
              <a:off x="1006236" y="6437769"/>
              <a:ext cx="488950" cy="960119"/>
            </a:xfrm>
            <a:custGeom>
              <a:avLst/>
              <a:gdLst/>
              <a:ahLst/>
              <a:cxnLst/>
              <a:rect l="l" t="t" r="r" b="b"/>
              <a:pathLst>
                <a:path w="488950" h="960120">
                  <a:moveTo>
                    <a:pt x="4698" y="959853"/>
                  </a:moveTo>
                  <a:lnTo>
                    <a:pt x="4698" y="910945"/>
                  </a:lnTo>
                </a:path>
                <a:path w="488950" h="960120">
                  <a:moveTo>
                    <a:pt x="0" y="0"/>
                  </a:moveTo>
                  <a:lnTo>
                    <a:pt x="488683" y="0"/>
                  </a:lnTo>
                </a:path>
                <a:path w="488950" h="960120">
                  <a:moveTo>
                    <a:pt x="4698" y="11010"/>
                  </a:moveTo>
                  <a:lnTo>
                    <a:pt x="483997" y="1101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2" name="object 176">
              <a:extLst>
                <a:ext uri="{FF2B5EF4-FFF2-40B4-BE49-F238E27FC236}">
                  <a16:creationId xmlns:a16="http://schemas.microsoft.com/office/drawing/2014/main" id="{F94E23B2-C3B5-4D3A-A414-1E880B65DF9B}"/>
                </a:ext>
              </a:extLst>
            </p:cNvPr>
            <p:cNvSpPr/>
            <p:nvPr/>
          </p:nvSpPr>
          <p:spPr>
            <a:xfrm>
              <a:off x="1122803" y="6439604"/>
              <a:ext cx="255904" cy="0"/>
            </a:xfrm>
            <a:custGeom>
              <a:avLst/>
              <a:gdLst/>
              <a:ahLst/>
              <a:cxnLst/>
              <a:rect l="l" t="t" r="r" b="b"/>
              <a:pathLst>
                <a:path w="255905">
                  <a:moveTo>
                    <a:pt x="0" y="0"/>
                  </a:moveTo>
                  <a:lnTo>
                    <a:pt x="11010" y="0"/>
                  </a:lnTo>
                </a:path>
                <a:path w="255905">
                  <a:moveTo>
                    <a:pt x="244551" y="0"/>
                  </a:moveTo>
                  <a:lnTo>
                    <a:pt x="255562" y="0"/>
                  </a:lnTo>
                </a:path>
              </a:pathLst>
            </a:custGeom>
            <a:ln w="36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3" name="object 177">
              <a:extLst>
                <a:ext uri="{FF2B5EF4-FFF2-40B4-BE49-F238E27FC236}">
                  <a16:creationId xmlns:a16="http://schemas.microsoft.com/office/drawing/2014/main" id="{319E98D6-2CA2-4A06-ADC2-794489C193CD}"/>
                </a:ext>
              </a:extLst>
            </p:cNvPr>
            <p:cNvSpPr/>
            <p:nvPr/>
          </p:nvSpPr>
          <p:spPr>
            <a:xfrm>
              <a:off x="768835" y="6311823"/>
              <a:ext cx="963930" cy="0"/>
            </a:xfrm>
            <a:custGeom>
              <a:avLst/>
              <a:gdLst/>
              <a:ahLst/>
              <a:cxnLst/>
              <a:rect l="l" t="t" r="r" b="b"/>
              <a:pathLst>
                <a:path w="963930">
                  <a:moveTo>
                    <a:pt x="481749" y="0"/>
                  </a:moveTo>
                  <a:lnTo>
                    <a:pt x="0" y="0"/>
                  </a:lnTo>
                </a:path>
                <a:path w="963930">
                  <a:moveTo>
                    <a:pt x="963498" y="0"/>
                  </a:moveTo>
                  <a:lnTo>
                    <a:pt x="481749" y="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4" name="object 178">
              <a:extLst>
                <a:ext uri="{FF2B5EF4-FFF2-40B4-BE49-F238E27FC236}">
                  <a16:creationId xmlns:a16="http://schemas.microsoft.com/office/drawing/2014/main" id="{B1A6F112-7073-4D5C-8F8E-9C1AE6B30915}"/>
                </a:ext>
              </a:extLst>
            </p:cNvPr>
            <p:cNvSpPr/>
            <p:nvPr/>
          </p:nvSpPr>
          <p:spPr>
            <a:xfrm>
              <a:off x="759672" y="6289198"/>
              <a:ext cx="252069" cy="1540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5" name="object 179">
              <a:extLst>
                <a:ext uri="{FF2B5EF4-FFF2-40B4-BE49-F238E27FC236}">
                  <a16:creationId xmlns:a16="http://schemas.microsoft.com/office/drawing/2014/main" id="{00A880BF-9AA2-4805-A385-F24FD7DE7CA6}"/>
                </a:ext>
              </a:extLst>
            </p:cNvPr>
            <p:cNvSpPr/>
            <p:nvPr/>
          </p:nvSpPr>
          <p:spPr>
            <a:xfrm>
              <a:off x="1489414" y="6325025"/>
              <a:ext cx="245783" cy="11824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6" name="object 180">
              <a:extLst>
                <a:ext uri="{FF2B5EF4-FFF2-40B4-BE49-F238E27FC236}">
                  <a16:creationId xmlns:a16="http://schemas.microsoft.com/office/drawing/2014/main" id="{E4E1830A-E996-48DC-8D3B-41348C2E7A8C}"/>
                </a:ext>
              </a:extLst>
            </p:cNvPr>
            <p:cNvSpPr/>
            <p:nvPr/>
          </p:nvSpPr>
          <p:spPr>
            <a:xfrm>
              <a:off x="1010935" y="6448780"/>
              <a:ext cx="479425" cy="949325"/>
            </a:xfrm>
            <a:custGeom>
              <a:avLst/>
              <a:gdLst/>
              <a:ahLst/>
              <a:cxnLst/>
              <a:rect l="l" t="t" r="r" b="b"/>
              <a:pathLst>
                <a:path w="479425" h="949325">
                  <a:moveTo>
                    <a:pt x="0" y="895045"/>
                  </a:moveTo>
                  <a:lnTo>
                    <a:pt x="0" y="0"/>
                  </a:lnTo>
                </a:path>
                <a:path w="479425" h="949325">
                  <a:moveTo>
                    <a:pt x="479297" y="948842"/>
                  </a:moveTo>
                  <a:lnTo>
                    <a:pt x="479297" y="899934"/>
                  </a:lnTo>
                </a:path>
                <a:path w="479425" h="949325">
                  <a:moveTo>
                    <a:pt x="479297" y="895045"/>
                  </a:moveTo>
                  <a:lnTo>
                    <a:pt x="479297" y="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7" name="object 181">
              <a:extLst>
                <a:ext uri="{FF2B5EF4-FFF2-40B4-BE49-F238E27FC236}">
                  <a16:creationId xmlns:a16="http://schemas.microsoft.com/office/drawing/2014/main" id="{A1AACAAD-162C-4992-968A-CFEF4EC8309A}"/>
                </a:ext>
              </a:extLst>
            </p:cNvPr>
            <p:cNvSpPr/>
            <p:nvPr/>
          </p:nvSpPr>
          <p:spPr>
            <a:xfrm>
              <a:off x="1037217" y="6446329"/>
              <a:ext cx="427355" cy="0"/>
            </a:xfrm>
            <a:custGeom>
              <a:avLst/>
              <a:gdLst/>
              <a:ahLst/>
              <a:cxnLst/>
              <a:rect l="l" t="t" r="r" b="b"/>
              <a:pathLst>
                <a:path w="427355">
                  <a:moveTo>
                    <a:pt x="0" y="0"/>
                  </a:moveTo>
                  <a:lnTo>
                    <a:pt x="11010" y="0"/>
                  </a:lnTo>
                </a:path>
                <a:path w="427355">
                  <a:moveTo>
                    <a:pt x="415721" y="0"/>
                  </a:moveTo>
                  <a:lnTo>
                    <a:pt x="426732" y="0"/>
                  </a:lnTo>
                </a:path>
              </a:pathLst>
            </a:custGeom>
            <a:ln w="49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8" name="object 182">
              <a:extLst>
                <a:ext uri="{FF2B5EF4-FFF2-40B4-BE49-F238E27FC236}">
                  <a16:creationId xmlns:a16="http://schemas.microsoft.com/office/drawing/2014/main" id="{F2442629-E6C1-4E60-9FBD-686D750E6FA3}"/>
                </a:ext>
              </a:extLst>
            </p:cNvPr>
            <p:cNvSpPr/>
            <p:nvPr/>
          </p:nvSpPr>
          <p:spPr>
            <a:xfrm>
              <a:off x="768835" y="6294704"/>
              <a:ext cx="0" cy="17145"/>
            </a:xfrm>
            <a:custGeom>
              <a:avLst/>
              <a:gdLst/>
              <a:ahLst/>
              <a:cxnLst/>
              <a:rect l="l" t="t" r="r" b="b"/>
              <a:pathLst>
                <a:path h="17145">
                  <a:moveTo>
                    <a:pt x="-5505" y="8559"/>
                  </a:moveTo>
                  <a:lnTo>
                    <a:pt x="5505" y="8559"/>
                  </a:lnTo>
                </a:path>
              </a:pathLst>
            </a:custGeom>
            <a:ln w="171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9" name="object 183">
              <a:extLst>
                <a:ext uri="{FF2B5EF4-FFF2-40B4-BE49-F238E27FC236}">
                  <a16:creationId xmlns:a16="http://schemas.microsoft.com/office/drawing/2014/main" id="{FD87A870-0F13-4114-A8E3-BBFA440AA16A}"/>
                </a:ext>
              </a:extLst>
            </p:cNvPr>
            <p:cNvSpPr/>
            <p:nvPr/>
          </p:nvSpPr>
          <p:spPr>
            <a:xfrm>
              <a:off x="761503" y="6294702"/>
              <a:ext cx="978535" cy="1102995"/>
            </a:xfrm>
            <a:custGeom>
              <a:avLst/>
              <a:gdLst/>
              <a:ahLst/>
              <a:cxnLst/>
              <a:rect l="l" t="t" r="r" b="b"/>
              <a:pathLst>
                <a:path w="978535" h="1102995">
                  <a:moveTo>
                    <a:pt x="244538" y="146735"/>
                  </a:moveTo>
                  <a:lnTo>
                    <a:pt x="733628" y="146735"/>
                  </a:lnTo>
                </a:path>
                <a:path w="978535" h="1102995">
                  <a:moveTo>
                    <a:pt x="0" y="0"/>
                  </a:moveTo>
                  <a:lnTo>
                    <a:pt x="978154" y="0"/>
                  </a:lnTo>
                </a:path>
                <a:path w="978535" h="1102995">
                  <a:moveTo>
                    <a:pt x="244538" y="149186"/>
                  </a:moveTo>
                  <a:lnTo>
                    <a:pt x="733628" y="149186"/>
                  </a:lnTo>
                </a:path>
                <a:path w="978535" h="1102995">
                  <a:moveTo>
                    <a:pt x="244538" y="1102918"/>
                  </a:moveTo>
                  <a:lnTo>
                    <a:pt x="733628" y="1102918"/>
                  </a:lnTo>
                </a:path>
              </a:pathLst>
            </a:custGeom>
            <a:ln w="110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01" name="object 184">
              <a:extLst>
                <a:ext uri="{FF2B5EF4-FFF2-40B4-BE49-F238E27FC236}">
                  <a16:creationId xmlns:a16="http://schemas.microsoft.com/office/drawing/2014/main" id="{C4731DC0-53C9-4ED8-A554-110E120ACB54}"/>
                </a:ext>
              </a:extLst>
            </p:cNvPr>
            <p:cNvSpPr/>
            <p:nvPr/>
          </p:nvSpPr>
          <p:spPr>
            <a:xfrm>
              <a:off x="755997" y="6294702"/>
              <a:ext cx="255549" cy="15224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18" name="object 185">
              <a:extLst>
                <a:ext uri="{FF2B5EF4-FFF2-40B4-BE49-F238E27FC236}">
                  <a16:creationId xmlns:a16="http://schemas.microsoft.com/office/drawing/2014/main" id="{4A3D504A-F7AA-423A-B8A7-0E2C19B9323D}"/>
                </a:ext>
              </a:extLst>
            </p:cNvPr>
            <p:cNvSpPr/>
            <p:nvPr/>
          </p:nvSpPr>
          <p:spPr>
            <a:xfrm>
              <a:off x="1489626" y="6333787"/>
              <a:ext cx="245783" cy="11315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51" name="object 186">
              <a:extLst>
                <a:ext uri="{FF2B5EF4-FFF2-40B4-BE49-F238E27FC236}">
                  <a16:creationId xmlns:a16="http://schemas.microsoft.com/office/drawing/2014/main" id="{5877DE5E-65B4-46C8-8A10-EDC430BD20D3}"/>
                </a:ext>
              </a:extLst>
            </p:cNvPr>
            <p:cNvSpPr/>
            <p:nvPr/>
          </p:nvSpPr>
          <p:spPr>
            <a:xfrm>
              <a:off x="1006041" y="6443889"/>
              <a:ext cx="489584" cy="953769"/>
            </a:xfrm>
            <a:custGeom>
              <a:avLst/>
              <a:gdLst/>
              <a:ahLst/>
              <a:cxnLst/>
              <a:rect l="l" t="t" r="r" b="b"/>
              <a:pathLst>
                <a:path w="489584" h="953770">
                  <a:moveTo>
                    <a:pt x="0" y="0"/>
                  </a:moveTo>
                  <a:lnTo>
                    <a:pt x="0" y="733640"/>
                  </a:lnTo>
                </a:path>
                <a:path w="489584" h="953770">
                  <a:moveTo>
                    <a:pt x="489089" y="0"/>
                  </a:moveTo>
                  <a:lnTo>
                    <a:pt x="489089" y="733640"/>
                  </a:lnTo>
                </a:path>
                <a:path w="489584" h="953770">
                  <a:moveTo>
                    <a:pt x="0" y="733640"/>
                  </a:moveTo>
                  <a:lnTo>
                    <a:pt x="0" y="953731"/>
                  </a:lnTo>
                </a:path>
                <a:path w="489584" h="953770">
                  <a:moveTo>
                    <a:pt x="489089" y="733640"/>
                  </a:moveTo>
                  <a:lnTo>
                    <a:pt x="489089" y="953731"/>
                  </a:lnTo>
                </a:path>
              </a:pathLst>
            </a:custGeom>
            <a:ln w="110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52" name="object 9">
            <a:extLst>
              <a:ext uri="{FF2B5EF4-FFF2-40B4-BE49-F238E27FC236}">
                <a16:creationId xmlns:a16="http://schemas.microsoft.com/office/drawing/2014/main" id="{0B163757-7214-4CB2-B2D8-A7C0873BA1BD}"/>
              </a:ext>
            </a:extLst>
          </p:cNvPr>
          <p:cNvSpPr txBox="1"/>
          <p:nvPr/>
        </p:nvSpPr>
        <p:spPr>
          <a:xfrm>
            <a:off x="422407" y="5668210"/>
            <a:ext cx="280706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 dirty="0">
              <a:latin typeface="TSTAR" panose="02000806030000020004" pitchFamily="50" charset="0"/>
              <a:cs typeface="TSTAR"/>
            </a:endParaRPr>
          </a:p>
        </p:txBody>
      </p:sp>
      <p:sp>
        <p:nvSpPr>
          <p:cNvPr id="154" name="object 11">
            <a:extLst>
              <a:ext uri="{FF2B5EF4-FFF2-40B4-BE49-F238E27FC236}">
                <a16:creationId xmlns:a16="http://schemas.microsoft.com/office/drawing/2014/main" id="{AB2918B2-639D-4289-8AF4-08432F491EBB}"/>
              </a:ext>
            </a:extLst>
          </p:cNvPr>
          <p:cNvSpPr txBox="1"/>
          <p:nvPr/>
        </p:nvSpPr>
        <p:spPr>
          <a:xfrm>
            <a:off x="422407" y="5899111"/>
            <a:ext cx="738230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75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29.5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36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14.2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19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41.9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5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 err="1">
                <a:latin typeface="TSTAR" panose="02000806030000020004" pitchFamily="50" charset="0"/>
                <a:cs typeface="TSTAR Medium"/>
              </a:rPr>
              <a:t>wooden</a:t>
            </a:r>
            <a:r>
              <a:rPr lang="fr-FR" sz="600" spc="3" dirty="0">
                <a:latin typeface="TSTAR" panose="02000806030000020004" pitchFamily="50" charset="0"/>
                <a:cs typeface="TSTAR Medium"/>
              </a:rPr>
              <a:t> 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86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33.9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06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86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33.9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39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15.3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24 kg | </a:t>
            </a:r>
            <a:r>
              <a:rPr lang="fr-FR" sz="600" i="1" spc="-26" dirty="0">
                <a:latin typeface="TSTAR" panose="02000806030000020004" pitchFamily="50" charset="0"/>
                <a:cs typeface="TSTAR Medium"/>
              </a:rPr>
              <a:t>52.9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55" name="object 93">
            <a:extLst>
              <a:ext uri="{FF2B5EF4-FFF2-40B4-BE49-F238E27FC236}">
                <a16:creationId xmlns:a16="http://schemas.microsoft.com/office/drawing/2014/main" id="{607708ED-502D-44CF-9901-D572A0673C74}"/>
              </a:ext>
            </a:extLst>
          </p:cNvPr>
          <p:cNvSpPr txBox="1"/>
          <p:nvPr/>
        </p:nvSpPr>
        <p:spPr>
          <a:xfrm>
            <a:off x="736903" y="5520676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75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56" name="object 94">
            <a:extLst>
              <a:ext uri="{FF2B5EF4-FFF2-40B4-BE49-F238E27FC236}">
                <a16:creationId xmlns:a16="http://schemas.microsoft.com/office/drawing/2014/main" id="{D3C7F3F0-9F09-4EB2-9887-23E933001414}"/>
              </a:ext>
            </a:extLst>
          </p:cNvPr>
          <p:cNvSpPr/>
          <p:nvPr/>
        </p:nvSpPr>
        <p:spPr>
          <a:xfrm>
            <a:off x="430678" y="5571728"/>
            <a:ext cx="277333" cy="0"/>
          </a:xfrm>
          <a:custGeom>
            <a:avLst/>
            <a:gdLst/>
            <a:ahLst/>
            <a:cxnLst/>
            <a:rect l="l" t="t" r="r" b="b"/>
            <a:pathLst>
              <a:path w="432435">
                <a:moveTo>
                  <a:pt x="0" y="0"/>
                </a:moveTo>
                <a:lnTo>
                  <a:pt x="4324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7" name="object 95">
            <a:extLst>
              <a:ext uri="{FF2B5EF4-FFF2-40B4-BE49-F238E27FC236}">
                <a16:creationId xmlns:a16="http://schemas.microsoft.com/office/drawing/2014/main" id="{35997BA4-40F9-416B-998B-9ECCB8101624}"/>
              </a:ext>
            </a:extLst>
          </p:cNvPr>
          <p:cNvSpPr/>
          <p:nvPr/>
        </p:nvSpPr>
        <p:spPr>
          <a:xfrm>
            <a:off x="938612" y="5568763"/>
            <a:ext cx="260637" cy="0"/>
          </a:xfrm>
          <a:custGeom>
            <a:avLst/>
            <a:gdLst/>
            <a:ahLst/>
            <a:cxnLst/>
            <a:rect l="l" t="t" r="r" b="b"/>
            <a:pathLst>
              <a:path w="406400">
                <a:moveTo>
                  <a:pt x="0" y="0"/>
                </a:moveTo>
                <a:lnTo>
                  <a:pt x="4063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8" name="object 96">
            <a:extLst>
              <a:ext uri="{FF2B5EF4-FFF2-40B4-BE49-F238E27FC236}">
                <a16:creationId xmlns:a16="http://schemas.microsoft.com/office/drawing/2014/main" id="{4D9FDF5E-0C58-4130-AD79-E4403900278A}"/>
              </a:ext>
            </a:extLst>
          </p:cNvPr>
          <p:cNvSpPr txBox="1"/>
          <p:nvPr/>
        </p:nvSpPr>
        <p:spPr>
          <a:xfrm>
            <a:off x="1289423" y="5237938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36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59" name="object 97">
            <a:extLst>
              <a:ext uri="{FF2B5EF4-FFF2-40B4-BE49-F238E27FC236}">
                <a16:creationId xmlns:a16="http://schemas.microsoft.com/office/drawing/2014/main" id="{8C6F2226-E59C-445D-B012-51AEB5ECE252}"/>
              </a:ext>
            </a:extLst>
          </p:cNvPr>
          <p:cNvSpPr/>
          <p:nvPr/>
        </p:nvSpPr>
        <p:spPr>
          <a:xfrm>
            <a:off x="1337283" y="5430615"/>
            <a:ext cx="0" cy="129911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2025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60" name="object 98">
            <a:extLst>
              <a:ext uri="{FF2B5EF4-FFF2-40B4-BE49-F238E27FC236}">
                <a16:creationId xmlns:a16="http://schemas.microsoft.com/office/drawing/2014/main" id="{26C3CCCC-5718-4630-A25A-C6D5AEBD4D09}"/>
              </a:ext>
            </a:extLst>
          </p:cNvPr>
          <p:cNvSpPr/>
          <p:nvPr/>
        </p:nvSpPr>
        <p:spPr>
          <a:xfrm>
            <a:off x="1337283" y="5070747"/>
            <a:ext cx="0" cy="129911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2025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161" name="object 99">
            <a:extLst>
              <a:ext uri="{FF2B5EF4-FFF2-40B4-BE49-F238E27FC236}">
                <a16:creationId xmlns:a16="http://schemas.microsoft.com/office/drawing/2014/main" id="{4C828B0D-BC12-47A9-9A16-F0B1A5E25593}"/>
              </a:ext>
            </a:extLst>
          </p:cNvPr>
          <p:cNvGrpSpPr/>
          <p:nvPr/>
        </p:nvGrpSpPr>
        <p:grpSpPr>
          <a:xfrm>
            <a:off x="382841" y="5048682"/>
            <a:ext cx="882499" cy="431679"/>
            <a:chOff x="2826348" y="6715662"/>
            <a:chExt cx="1376045" cy="673100"/>
          </a:xfrm>
        </p:grpSpPr>
        <p:sp>
          <p:nvSpPr>
            <p:cNvPr id="162" name="object 100">
              <a:extLst>
                <a:ext uri="{FF2B5EF4-FFF2-40B4-BE49-F238E27FC236}">
                  <a16:creationId xmlns:a16="http://schemas.microsoft.com/office/drawing/2014/main" id="{56E6A95C-BC2D-405A-B0BB-B8F5838366B4}"/>
                </a:ext>
              </a:extLst>
            </p:cNvPr>
            <p:cNvSpPr/>
            <p:nvPr/>
          </p:nvSpPr>
          <p:spPr>
            <a:xfrm>
              <a:off x="4157466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3" name="object 101">
              <a:extLst>
                <a:ext uri="{FF2B5EF4-FFF2-40B4-BE49-F238E27FC236}">
                  <a16:creationId xmlns:a16="http://schemas.microsoft.com/office/drawing/2014/main" id="{886C7A09-265B-495F-AFC6-CCE75BF793CB}"/>
                </a:ext>
              </a:extLst>
            </p:cNvPr>
            <p:cNvSpPr/>
            <p:nvPr/>
          </p:nvSpPr>
          <p:spPr>
            <a:xfrm>
              <a:off x="4186435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1930" y="0"/>
                  </a:moveTo>
                  <a:lnTo>
                    <a:pt x="0" y="38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4" name="object 102">
              <a:extLst>
                <a:ext uri="{FF2B5EF4-FFF2-40B4-BE49-F238E27FC236}">
                  <a16:creationId xmlns:a16="http://schemas.microsoft.com/office/drawing/2014/main" id="{53A86CF4-1164-4748-96E0-2B5624F00CAE}"/>
                </a:ext>
              </a:extLst>
            </p:cNvPr>
            <p:cNvSpPr/>
            <p:nvPr/>
          </p:nvSpPr>
          <p:spPr>
            <a:xfrm>
              <a:off x="4172973" y="6727455"/>
              <a:ext cx="24130" cy="14604"/>
            </a:xfrm>
            <a:custGeom>
              <a:avLst/>
              <a:gdLst/>
              <a:ahLst/>
              <a:cxnLst/>
              <a:rect l="l" t="t" r="r" b="b"/>
              <a:pathLst>
                <a:path w="24129" h="14604">
                  <a:moveTo>
                    <a:pt x="0" y="14414"/>
                  </a:moveTo>
                  <a:lnTo>
                    <a:pt x="23571" y="14414"/>
                  </a:lnTo>
                  <a:lnTo>
                    <a:pt x="23571" y="0"/>
                  </a:lnTo>
                  <a:lnTo>
                    <a:pt x="0" y="0"/>
                  </a:lnTo>
                  <a:lnTo>
                    <a:pt x="0" y="144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5" name="object 103">
              <a:extLst>
                <a:ext uri="{FF2B5EF4-FFF2-40B4-BE49-F238E27FC236}">
                  <a16:creationId xmlns:a16="http://schemas.microsoft.com/office/drawing/2014/main" id="{878FCB61-88DE-4D32-B4D2-97859F79A197}"/>
                </a:ext>
              </a:extLst>
            </p:cNvPr>
            <p:cNvSpPr/>
            <p:nvPr/>
          </p:nvSpPr>
          <p:spPr>
            <a:xfrm>
              <a:off x="4175564" y="6728611"/>
              <a:ext cx="24130" cy="2540"/>
            </a:xfrm>
            <a:custGeom>
              <a:avLst/>
              <a:gdLst/>
              <a:ahLst/>
              <a:cxnLst/>
              <a:rect l="l" t="t" r="r" b="b"/>
              <a:pathLst>
                <a:path w="24129" h="2540">
                  <a:moveTo>
                    <a:pt x="88" y="0"/>
                  </a:moveTo>
                  <a:lnTo>
                    <a:pt x="23685" y="0"/>
                  </a:lnTo>
                </a:path>
                <a:path w="24129" h="2540">
                  <a:moveTo>
                    <a:pt x="0" y="2336"/>
                  </a:moveTo>
                  <a:lnTo>
                    <a:pt x="23660" y="2336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6" name="object 104">
              <a:extLst>
                <a:ext uri="{FF2B5EF4-FFF2-40B4-BE49-F238E27FC236}">
                  <a16:creationId xmlns:a16="http://schemas.microsoft.com/office/drawing/2014/main" id="{E4AEEEE6-C471-4ADC-A654-7117CEA6EA9E}"/>
                </a:ext>
              </a:extLst>
            </p:cNvPr>
            <p:cNvSpPr/>
            <p:nvPr/>
          </p:nvSpPr>
          <p:spPr>
            <a:xfrm>
              <a:off x="4174947" y="6720331"/>
              <a:ext cx="24765" cy="31115"/>
            </a:xfrm>
            <a:custGeom>
              <a:avLst/>
              <a:gdLst/>
              <a:ahLst/>
              <a:cxnLst/>
              <a:rect l="l" t="t" r="r" b="b"/>
              <a:pathLst>
                <a:path w="24764" h="31115">
                  <a:moveTo>
                    <a:pt x="24180" y="0"/>
                  </a:moveTo>
                  <a:lnTo>
                    <a:pt x="457" y="0"/>
                  </a:lnTo>
                  <a:lnTo>
                    <a:pt x="457" y="2336"/>
                  </a:lnTo>
                  <a:lnTo>
                    <a:pt x="254" y="2336"/>
                  </a:lnTo>
                  <a:lnTo>
                    <a:pt x="254" y="4660"/>
                  </a:lnTo>
                  <a:lnTo>
                    <a:pt x="0" y="4660"/>
                  </a:lnTo>
                  <a:lnTo>
                    <a:pt x="0" y="30505"/>
                  </a:lnTo>
                  <a:lnTo>
                    <a:pt x="23825" y="30505"/>
                  </a:lnTo>
                  <a:lnTo>
                    <a:pt x="23825" y="28232"/>
                  </a:lnTo>
                  <a:lnTo>
                    <a:pt x="24028" y="28232"/>
                  </a:lnTo>
                  <a:lnTo>
                    <a:pt x="24028" y="25908"/>
                  </a:lnTo>
                  <a:lnTo>
                    <a:pt x="24180" y="25908"/>
                  </a:lnTo>
                  <a:lnTo>
                    <a:pt x="241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7" name="object 105">
              <a:extLst>
                <a:ext uri="{FF2B5EF4-FFF2-40B4-BE49-F238E27FC236}">
                  <a16:creationId xmlns:a16="http://schemas.microsoft.com/office/drawing/2014/main" id="{36A28A47-FAED-471A-B902-E03A1C658216}"/>
                </a:ext>
              </a:extLst>
            </p:cNvPr>
            <p:cNvSpPr/>
            <p:nvPr/>
          </p:nvSpPr>
          <p:spPr>
            <a:xfrm>
              <a:off x="3926568" y="6739050"/>
              <a:ext cx="260350" cy="130175"/>
            </a:xfrm>
            <a:custGeom>
              <a:avLst/>
              <a:gdLst/>
              <a:ahLst/>
              <a:cxnLst/>
              <a:rect l="l" t="t" r="r" b="b"/>
              <a:pathLst>
                <a:path w="260350" h="130175">
                  <a:moveTo>
                    <a:pt x="260172" y="0"/>
                  </a:moveTo>
                  <a:lnTo>
                    <a:pt x="259854" y="2260"/>
                  </a:lnTo>
                </a:path>
                <a:path w="260350" h="130175">
                  <a:moveTo>
                    <a:pt x="259854" y="2260"/>
                  </a:moveTo>
                  <a:lnTo>
                    <a:pt x="259473" y="4508"/>
                  </a:lnTo>
                </a:path>
                <a:path w="260350" h="130175">
                  <a:moveTo>
                    <a:pt x="259473" y="4508"/>
                  </a:moveTo>
                  <a:lnTo>
                    <a:pt x="259029" y="6743"/>
                  </a:lnTo>
                </a:path>
                <a:path w="260350" h="130175">
                  <a:moveTo>
                    <a:pt x="259029" y="6743"/>
                  </a:moveTo>
                  <a:lnTo>
                    <a:pt x="258546" y="8953"/>
                  </a:lnTo>
                </a:path>
                <a:path w="260350" h="130175">
                  <a:moveTo>
                    <a:pt x="258546" y="8953"/>
                  </a:moveTo>
                  <a:lnTo>
                    <a:pt x="257987" y="11137"/>
                  </a:lnTo>
                </a:path>
                <a:path w="260350" h="130175">
                  <a:moveTo>
                    <a:pt x="257987" y="11137"/>
                  </a:moveTo>
                  <a:lnTo>
                    <a:pt x="257378" y="13309"/>
                  </a:lnTo>
                </a:path>
                <a:path w="260350" h="130175">
                  <a:moveTo>
                    <a:pt x="257378" y="13309"/>
                  </a:moveTo>
                  <a:lnTo>
                    <a:pt x="256717" y="15455"/>
                  </a:lnTo>
                </a:path>
                <a:path w="260350" h="130175">
                  <a:moveTo>
                    <a:pt x="256717" y="15455"/>
                  </a:moveTo>
                  <a:lnTo>
                    <a:pt x="255993" y="17589"/>
                  </a:lnTo>
                </a:path>
                <a:path w="260350" h="130175">
                  <a:moveTo>
                    <a:pt x="255993" y="17589"/>
                  </a:moveTo>
                  <a:lnTo>
                    <a:pt x="255206" y="19710"/>
                  </a:lnTo>
                </a:path>
                <a:path w="260350" h="130175">
                  <a:moveTo>
                    <a:pt x="255206" y="19710"/>
                  </a:moveTo>
                  <a:lnTo>
                    <a:pt x="254355" y="21805"/>
                  </a:lnTo>
                </a:path>
                <a:path w="260350" h="130175">
                  <a:moveTo>
                    <a:pt x="254355" y="21805"/>
                  </a:moveTo>
                  <a:lnTo>
                    <a:pt x="253466" y="23876"/>
                  </a:lnTo>
                </a:path>
                <a:path w="260350" h="130175">
                  <a:moveTo>
                    <a:pt x="253466" y="23876"/>
                  </a:moveTo>
                  <a:lnTo>
                    <a:pt x="252501" y="25946"/>
                  </a:lnTo>
                </a:path>
                <a:path w="260350" h="130175">
                  <a:moveTo>
                    <a:pt x="252501" y="25946"/>
                  </a:moveTo>
                  <a:lnTo>
                    <a:pt x="251485" y="27990"/>
                  </a:lnTo>
                </a:path>
                <a:path w="260350" h="130175">
                  <a:moveTo>
                    <a:pt x="251485" y="27990"/>
                  </a:moveTo>
                  <a:lnTo>
                    <a:pt x="250405" y="30010"/>
                  </a:lnTo>
                </a:path>
                <a:path w="260350" h="130175">
                  <a:moveTo>
                    <a:pt x="250405" y="30010"/>
                  </a:moveTo>
                  <a:lnTo>
                    <a:pt x="249288" y="31991"/>
                  </a:lnTo>
                </a:path>
                <a:path w="260350" h="130175">
                  <a:moveTo>
                    <a:pt x="249288" y="31991"/>
                  </a:moveTo>
                  <a:lnTo>
                    <a:pt x="248081" y="33997"/>
                  </a:lnTo>
                </a:path>
                <a:path w="260350" h="130175">
                  <a:moveTo>
                    <a:pt x="248081" y="33997"/>
                  </a:moveTo>
                  <a:lnTo>
                    <a:pt x="246824" y="35979"/>
                  </a:lnTo>
                </a:path>
                <a:path w="260350" h="130175">
                  <a:moveTo>
                    <a:pt x="246824" y="35979"/>
                  </a:moveTo>
                  <a:lnTo>
                    <a:pt x="245516" y="37922"/>
                  </a:lnTo>
                </a:path>
                <a:path w="260350" h="130175">
                  <a:moveTo>
                    <a:pt x="245516" y="37922"/>
                  </a:moveTo>
                  <a:lnTo>
                    <a:pt x="244170" y="39839"/>
                  </a:lnTo>
                </a:path>
                <a:path w="260350" h="130175">
                  <a:moveTo>
                    <a:pt x="244170" y="39839"/>
                  </a:moveTo>
                  <a:lnTo>
                    <a:pt x="242709" y="41783"/>
                  </a:lnTo>
                </a:path>
                <a:path w="260350" h="130175">
                  <a:moveTo>
                    <a:pt x="242709" y="41783"/>
                  </a:moveTo>
                  <a:lnTo>
                    <a:pt x="241223" y="43688"/>
                  </a:lnTo>
                </a:path>
                <a:path w="260350" h="130175">
                  <a:moveTo>
                    <a:pt x="241223" y="43688"/>
                  </a:moveTo>
                  <a:lnTo>
                    <a:pt x="239674" y="45567"/>
                  </a:lnTo>
                </a:path>
                <a:path w="260350" h="130175">
                  <a:moveTo>
                    <a:pt x="239674" y="45567"/>
                  </a:moveTo>
                  <a:lnTo>
                    <a:pt x="238099" y="47396"/>
                  </a:lnTo>
                </a:path>
                <a:path w="260350" h="130175">
                  <a:moveTo>
                    <a:pt x="238099" y="47396"/>
                  </a:moveTo>
                  <a:lnTo>
                    <a:pt x="236600" y="49060"/>
                  </a:lnTo>
                </a:path>
                <a:path w="260350" h="130175">
                  <a:moveTo>
                    <a:pt x="236600" y="49060"/>
                  </a:moveTo>
                  <a:lnTo>
                    <a:pt x="235064" y="50698"/>
                  </a:lnTo>
                </a:path>
                <a:path w="260350" h="130175">
                  <a:moveTo>
                    <a:pt x="235064" y="50698"/>
                  </a:moveTo>
                  <a:lnTo>
                    <a:pt x="233502" y="52311"/>
                  </a:lnTo>
                </a:path>
                <a:path w="260350" h="130175">
                  <a:moveTo>
                    <a:pt x="233502" y="52311"/>
                  </a:moveTo>
                  <a:lnTo>
                    <a:pt x="231901" y="53886"/>
                  </a:lnTo>
                </a:path>
                <a:path w="260350" h="130175">
                  <a:moveTo>
                    <a:pt x="231901" y="53886"/>
                  </a:moveTo>
                  <a:lnTo>
                    <a:pt x="229984" y="55702"/>
                  </a:lnTo>
                </a:path>
                <a:path w="260350" h="130175">
                  <a:moveTo>
                    <a:pt x="229984" y="55702"/>
                  </a:moveTo>
                  <a:lnTo>
                    <a:pt x="228041" y="57480"/>
                  </a:lnTo>
                </a:path>
                <a:path w="260350" h="130175">
                  <a:moveTo>
                    <a:pt x="228041" y="57480"/>
                  </a:moveTo>
                  <a:lnTo>
                    <a:pt x="226047" y="59220"/>
                  </a:lnTo>
                </a:path>
                <a:path w="260350" h="130175">
                  <a:moveTo>
                    <a:pt x="226047" y="59220"/>
                  </a:moveTo>
                  <a:lnTo>
                    <a:pt x="224027" y="60921"/>
                  </a:lnTo>
                </a:path>
                <a:path w="260350" h="130175">
                  <a:moveTo>
                    <a:pt x="224027" y="60921"/>
                  </a:moveTo>
                  <a:lnTo>
                    <a:pt x="221868" y="62674"/>
                  </a:lnTo>
                </a:path>
                <a:path w="260350" h="130175">
                  <a:moveTo>
                    <a:pt x="221868" y="62674"/>
                  </a:moveTo>
                  <a:lnTo>
                    <a:pt x="219671" y="64376"/>
                  </a:lnTo>
                </a:path>
                <a:path w="260350" h="130175">
                  <a:moveTo>
                    <a:pt x="219671" y="64376"/>
                  </a:moveTo>
                  <a:lnTo>
                    <a:pt x="217449" y="66040"/>
                  </a:lnTo>
                </a:path>
                <a:path w="260350" h="130175">
                  <a:moveTo>
                    <a:pt x="217449" y="66040"/>
                  </a:moveTo>
                  <a:lnTo>
                    <a:pt x="215188" y="67678"/>
                  </a:lnTo>
                </a:path>
                <a:path w="260350" h="130175">
                  <a:moveTo>
                    <a:pt x="215188" y="67678"/>
                  </a:moveTo>
                  <a:lnTo>
                    <a:pt x="210337" y="70993"/>
                  </a:lnTo>
                </a:path>
                <a:path w="260350" h="130175">
                  <a:moveTo>
                    <a:pt x="210337" y="70993"/>
                  </a:moveTo>
                  <a:lnTo>
                    <a:pt x="205384" y="74142"/>
                  </a:lnTo>
                </a:path>
                <a:path w="260350" h="130175">
                  <a:moveTo>
                    <a:pt x="205384" y="74142"/>
                  </a:moveTo>
                  <a:lnTo>
                    <a:pt x="200037" y="77317"/>
                  </a:lnTo>
                </a:path>
                <a:path w="260350" h="130175">
                  <a:moveTo>
                    <a:pt x="200037" y="77317"/>
                  </a:moveTo>
                  <a:lnTo>
                    <a:pt x="194614" y="80314"/>
                  </a:lnTo>
                </a:path>
                <a:path w="260350" h="130175">
                  <a:moveTo>
                    <a:pt x="194614" y="80314"/>
                  </a:moveTo>
                  <a:lnTo>
                    <a:pt x="188785" y="83337"/>
                  </a:lnTo>
                </a:path>
                <a:path w="260350" h="130175">
                  <a:moveTo>
                    <a:pt x="188785" y="83337"/>
                  </a:moveTo>
                  <a:lnTo>
                    <a:pt x="182867" y="86207"/>
                  </a:lnTo>
                </a:path>
                <a:path w="260350" h="130175">
                  <a:moveTo>
                    <a:pt x="182867" y="86207"/>
                  </a:moveTo>
                  <a:lnTo>
                    <a:pt x="176542" y="89077"/>
                  </a:lnTo>
                </a:path>
                <a:path w="260350" h="130175">
                  <a:moveTo>
                    <a:pt x="176542" y="89077"/>
                  </a:moveTo>
                  <a:lnTo>
                    <a:pt x="170154" y="91795"/>
                  </a:lnTo>
                </a:path>
                <a:path w="260350" h="130175">
                  <a:moveTo>
                    <a:pt x="170154" y="91795"/>
                  </a:moveTo>
                  <a:lnTo>
                    <a:pt x="163347" y="94513"/>
                  </a:lnTo>
                </a:path>
                <a:path w="260350" h="130175">
                  <a:moveTo>
                    <a:pt x="163347" y="94513"/>
                  </a:moveTo>
                  <a:lnTo>
                    <a:pt x="156476" y="97091"/>
                  </a:lnTo>
                </a:path>
                <a:path w="260350" h="130175">
                  <a:moveTo>
                    <a:pt x="156476" y="97091"/>
                  </a:moveTo>
                  <a:lnTo>
                    <a:pt x="149186" y="99656"/>
                  </a:lnTo>
                </a:path>
                <a:path w="260350" h="130175">
                  <a:moveTo>
                    <a:pt x="149186" y="99656"/>
                  </a:moveTo>
                  <a:lnTo>
                    <a:pt x="141833" y="102082"/>
                  </a:lnTo>
                </a:path>
                <a:path w="260350" h="130175">
                  <a:moveTo>
                    <a:pt x="141833" y="102082"/>
                  </a:moveTo>
                  <a:lnTo>
                    <a:pt x="126225" y="106781"/>
                  </a:lnTo>
                </a:path>
                <a:path w="260350" h="130175">
                  <a:moveTo>
                    <a:pt x="126225" y="106781"/>
                  </a:moveTo>
                  <a:lnTo>
                    <a:pt x="109651" y="111175"/>
                  </a:lnTo>
                </a:path>
                <a:path w="260350" h="130175">
                  <a:moveTo>
                    <a:pt x="109651" y="111175"/>
                  </a:moveTo>
                  <a:lnTo>
                    <a:pt x="92100" y="115265"/>
                  </a:lnTo>
                </a:path>
                <a:path w="260350" h="130175">
                  <a:moveTo>
                    <a:pt x="92100" y="115265"/>
                  </a:moveTo>
                  <a:lnTo>
                    <a:pt x="73596" y="119037"/>
                  </a:lnTo>
                </a:path>
                <a:path w="260350" h="130175">
                  <a:moveTo>
                    <a:pt x="73596" y="119037"/>
                  </a:moveTo>
                  <a:lnTo>
                    <a:pt x="54127" y="122529"/>
                  </a:lnTo>
                </a:path>
                <a:path w="260350" h="130175">
                  <a:moveTo>
                    <a:pt x="54127" y="122529"/>
                  </a:moveTo>
                  <a:lnTo>
                    <a:pt x="21920" y="127330"/>
                  </a:lnTo>
                </a:path>
                <a:path w="260350" h="130175">
                  <a:moveTo>
                    <a:pt x="21920" y="127330"/>
                  </a:moveTo>
                  <a:lnTo>
                    <a:pt x="0" y="1300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8" name="object 106">
              <a:extLst>
                <a:ext uri="{FF2B5EF4-FFF2-40B4-BE49-F238E27FC236}">
                  <a16:creationId xmlns:a16="http://schemas.microsoft.com/office/drawing/2014/main" id="{870CF6C3-3F49-46EE-807D-021963F33A4D}"/>
                </a:ext>
              </a:extLst>
            </p:cNvPr>
            <p:cNvSpPr/>
            <p:nvPr/>
          </p:nvSpPr>
          <p:spPr>
            <a:xfrm>
              <a:off x="3879819" y="6869073"/>
              <a:ext cx="46990" cy="5080"/>
            </a:xfrm>
            <a:custGeom>
              <a:avLst/>
              <a:gdLst/>
              <a:ahLst/>
              <a:cxnLst/>
              <a:rect l="l" t="t" r="r" b="b"/>
              <a:pathLst>
                <a:path w="46989" h="5079">
                  <a:moveTo>
                    <a:pt x="-11785" y="2241"/>
                  </a:moveTo>
                  <a:lnTo>
                    <a:pt x="58534" y="2241"/>
                  </a:lnTo>
                </a:path>
              </a:pathLst>
            </a:custGeom>
            <a:ln w="28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9" name="object 107">
              <a:extLst>
                <a:ext uri="{FF2B5EF4-FFF2-40B4-BE49-F238E27FC236}">
                  <a16:creationId xmlns:a16="http://schemas.microsoft.com/office/drawing/2014/main" id="{761B39F5-03DD-4DBC-81E7-A9CCB0CEEE8F}"/>
                </a:ext>
              </a:extLst>
            </p:cNvPr>
            <p:cNvSpPr/>
            <p:nvPr/>
          </p:nvSpPr>
          <p:spPr>
            <a:xfrm>
              <a:off x="3798984" y="6884287"/>
              <a:ext cx="0" cy="452755"/>
            </a:xfrm>
            <a:custGeom>
              <a:avLst/>
              <a:gdLst/>
              <a:ahLst/>
              <a:cxnLst/>
              <a:rect l="l" t="t" r="r" b="b"/>
              <a:pathLst>
                <a:path h="452754">
                  <a:moveTo>
                    <a:pt x="0" y="452475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0" name="object 108">
              <a:extLst>
                <a:ext uri="{FF2B5EF4-FFF2-40B4-BE49-F238E27FC236}">
                  <a16:creationId xmlns:a16="http://schemas.microsoft.com/office/drawing/2014/main" id="{417EC612-78FB-4AC0-8724-1EA77EB0A6A4}"/>
                </a:ext>
              </a:extLst>
            </p:cNvPr>
            <p:cNvSpPr/>
            <p:nvPr/>
          </p:nvSpPr>
          <p:spPr>
            <a:xfrm>
              <a:off x="3798984" y="7340370"/>
              <a:ext cx="0" cy="36195"/>
            </a:xfrm>
            <a:custGeom>
              <a:avLst/>
              <a:gdLst/>
              <a:ahLst/>
              <a:cxnLst/>
              <a:rect l="l" t="t" r="r" b="b"/>
              <a:pathLst>
                <a:path h="36195">
                  <a:moveTo>
                    <a:pt x="-11785" y="18027"/>
                  </a:moveTo>
                  <a:lnTo>
                    <a:pt x="11785" y="18027"/>
                  </a:lnTo>
                </a:path>
              </a:pathLst>
            </a:custGeom>
            <a:ln w="360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1" name="object 109">
              <a:extLst>
                <a:ext uri="{FF2B5EF4-FFF2-40B4-BE49-F238E27FC236}">
                  <a16:creationId xmlns:a16="http://schemas.microsoft.com/office/drawing/2014/main" id="{A6194245-0CC7-4CC0-ACFF-FA236ABB28CE}"/>
                </a:ext>
              </a:extLst>
            </p:cNvPr>
            <p:cNvSpPr/>
            <p:nvPr/>
          </p:nvSpPr>
          <p:spPr>
            <a:xfrm>
              <a:off x="3775539" y="6880680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11785" y="1803"/>
                  </a:moveTo>
                  <a:lnTo>
                    <a:pt x="11785" y="1803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2" name="object 110">
              <a:extLst>
                <a:ext uri="{FF2B5EF4-FFF2-40B4-BE49-F238E27FC236}">
                  <a16:creationId xmlns:a16="http://schemas.microsoft.com/office/drawing/2014/main" id="{18929A9D-4BC0-4A5F-B6E5-32466BD4C46A}"/>
                </a:ext>
              </a:extLst>
            </p:cNvPr>
            <p:cNvSpPr/>
            <p:nvPr/>
          </p:nvSpPr>
          <p:spPr>
            <a:xfrm>
              <a:off x="3829222" y="6873556"/>
              <a:ext cx="50800" cy="3810"/>
            </a:xfrm>
            <a:custGeom>
              <a:avLst/>
              <a:gdLst/>
              <a:ahLst/>
              <a:cxnLst/>
              <a:rect l="l" t="t" r="r" b="b"/>
              <a:pathLst>
                <a:path w="50800" h="3809">
                  <a:moveTo>
                    <a:pt x="-11785" y="1625"/>
                  </a:moveTo>
                  <a:lnTo>
                    <a:pt x="62382" y="1625"/>
                  </a:lnTo>
                </a:path>
              </a:pathLst>
            </a:custGeom>
            <a:ln w="26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3" name="object 111">
              <a:extLst>
                <a:ext uri="{FF2B5EF4-FFF2-40B4-BE49-F238E27FC236}">
                  <a16:creationId xmlns:a16="http://schemas.microsoft.com/office/drawing/2014/main" id="{92FCAC7D-6F1A-4D0B-8A29-525567A3D814}"/>
                </a:ext>
              </a:extLst>
            </p:cNvPr>
            <p:cNvSpPr/>
            <p:nvPr/>
          </p:nvSpPr>
          <p:spPr>
            <a:xfrm>
              <a:off x="3802489" y="6876807"/>
              <a:ext cx="27305" cy="1270"/>
            </a:xfrm>
            <a:custGeom>
              <a:avLst/>
              <a:gdLst/>
              <a:ahLst/>
              <a:cxnLst/>
              <a:rect l="l" t="t" r="r" b="b"/>
              <a:pathLst>
                <a:path w="27304" h="1270">
                  <a:moveTo>
                    <a:pt x="-11785" y="584"/>
                  </a:moveTo>
                  <a:lnTo>
                    <a:pt x="38519" y="584"/>
                  </a:lnTo>
                </a:path>
              </a:pathLst>
            </a:custGeom>
            <a:ln w="24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4" name="object 112">
              <a:extLst>
                <a:ext uri="{FF2B5EF4-FFF2-40B4-BE49-F238E27FC236}">
                  <a16:creationId xmlns:a16="http://schemas.microsoft.com/office/drawing/2014/main" id="{BD9CF79A-4580-417B-B78A-6F0A5791C78B}"/>
                </a:ext>
              </a:extLst>
            </p:cNvPr>
            <p:cNvSpPr/>
            <p:nvPr/>
          </p:nvSpPr>
          <p:spPr>
            <a:xfrm>
              <a:off x="3712446" y="6877975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11785" y="1352"/>
                  </a:moveTo>
                  <a:lnTo>
                    <a:pt x="11785" y="13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5" name="object 113">
              <a:extLst>
                <a:ext uri="{FF2B5EF4-FFF2-40B4-BE49-F238E27FC236}">
                  <a16:creationId xmlns:a16="http://schemas.microsoft.com/office/drawing/2014/main" id="{943FE41C-02B7-4B95-95F4-F071AC316976}"/>
                </a:ext>
              </a:extLst>
            </p:cNvPr>
            <p:cNvSpPr/>
            <p:nvPr/>
          </p:nvSpPr>
          <p:spPr>
            <a:xfrm>
              <a:off x="3742126" y="7338566"/>
              <a:ext cx="69215" cy="0"/>
            </a:xfrm>
            <a:custGeom>
              <a:avLst/>
              <a:gdLst/>
              <a:ahLst/>
              <a:cxnLst/>
              <a:rect l="l" t="t" r="r" b="b"/>
              <a:pathLst>
                <a:path w="69214">
                  <a:moveTo>
                    <a:pt x="0" y="0"/>
                  </a:moveTo>
                  <a:lnTo>
                    <a:pt x="23571" y="0"/>
                  </a:lnTo>
                </a:path>
                <a:path w="69214">
                  <a:moveTo>
                    <a:pt x="45072" y="0"/>
                  </a:moveTo>
                  <a:lnTo>
                    <a:pt x="68643" y="0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6" name="object 114">
              <a:extLst>
                <a:ext uri="{FF2B5EF4-FFF2-40B4-BE49-F238E27FC236}">
                  <a16:creationId xmlns:a16="http://schemas.microsoft.com/office/drawing/2014/main" id="{D66E7903-97E7-4FCA-A0AC-41F580FC0273}"/>
                </a:ext>
              </a:extLst>
            </p:cNvPr>
            <p:cNvSpPr/>
            <p:nvPr/>
          </p:nvSpPr>
          <p:spPr>
            <a:xfrm>
              <a:off x="4155028" y="6745692"/>
              <a:ext cx="29209" cy="0"/>
            </a:xfrm>
            <a:custGeom>
              <a:avLst/>
              <a:gdLst/>
              <a:ahLst/>
              <a:cxnLst/>
              <a:rect l="l" t="t" r="r" b="b"/>
              <a:pathLst>
                <a:path w="29210">
                  <a:moveTo>
                    <a:pt x="0" y="0"/>
                  </a:moveTo>
                  <a:lnTo>
                    <a:pt x="28854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7" name="object 115">
              <a:extLst>
                <a:ext uri="{FF2B5EF4-FFF2-40B4-BE49-F238E27FC236}">
                  <a16:creationId xmlns:a16="http://schemas.microsoft.com/office/drawing/2014/main" id="{5C357320-FF23-434A-BC12-5B8FCB746CF3}"/>
                </a:ext>
              </a:extLst>
            </p:cNvPr>
            <p:cNvSpPr/>
            <p:nvPr/>
          </p:nvSpPr>
          <p:spPr>
            <a:xfrm>
              <a:off x="4155028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8" name="object 116">
              <a:extLst>
                <a:ext uri="{FF2B5EF4-FFF2-40B4-BE49-F238E27FC236}">
                  <a16:creationId xmlns:a16="http://schemas.microsoft.com/office/drawing/2014/main" id="{A44362B6-CB31-4911-AA3B-845B5D2C126C}"/>
                </a:ext>
              </a:extLst>
            </p:cNvPr>
            <p:cNvSpPr/>
            <p:nvPr/>
          </p:nvSpPr>
          <p:spPr>
            <a:xfrm>
              <a:off x="4182282" y="6741869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>
                  <a:moveTo>
                    <a:pt x="1758" y="-11785"/>
                  </a:moveTo>
                  <a:lnTo>
                    <a:pt x="1758" y="11785"/>
                  </a:lnTo>
                </a:path>
              </a:pathLst>
            </a:custGeom>
            <a:ln w="35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9" name="object 117">
              <a:extLst>
                <a:ext uri="{FF2B5EF4-FFF2-40B4-BE49-F238E27FC236}">
                  <a16:creationId xmlns:a16="http://schemas.microsoft.com/office/drawing/2014/main" id="{02A69279-18D1-4514-8A43-16443AD91687}"/>
                </a:ext>
              </a:extLst>
            </p:cNvPr>
            <p:cNvSpPr/>
            <p:nvPr/>
          </p:nvSpPr>
          <p:spPr>
            <a:xfrm>
              <a:off x="4185800" y="6741869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82" y="-11785"/>
                  </a:moveTo>
                  <a:lnTo>
                    <a:pt x="1282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0" name="object 118">
              <a:extLst>
                <a:ext uri="{FF2B5EF4-FFF2-40B4-BE49-F238E27FC236}">
                  <a16:creationId xmlns:a16="http://schemas.microsoft.com/office/drawing/2014/main" id="{B89B2CFA-A0B5-4E8C-9A34-FBF577700883}"/>
                </a:ext>
              </a:extLst>
            </p:cNvPr>
            <p:cNvSpPr/>
            <p:nvPr/>
          </p:nvSpPr>
          <p:spPr>
            <a:xfrm>
              <a:off x="4183882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0" y="3822"/>
                  </a:moveTo>
                  <a:lnTo>
                    <a:pt x="1917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1" name="object 119">
              <a:extLst>
                <a:ext uri="{FF2B5EF4-FFF2-40B4-BE49-F238E27FC236}">
                  <a16:creationId xmlns:a16="http://schemas.microsoft.com/office/drawing/2014/main" id="{CD8C469D-98F4-477F-84B8-CD61949B6A84}"/>
                </a:ext>
              </a:extLst>
            </p:cNvPr>
            <p:cNvSpPr/>
            <p:nvPr/>
          </p:nvSpPr>
          <p:spPr>
            <a:xfrm>
              <a:off x="4183882" y="6745692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76" y="-11785"/>
                  </a:moveTo>
                  <a:lnTo>
                    <a:pt x="1276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2" name="object 120">
              <a:extLst>
                <a:ext uri="{FF2B5EF4-FFF2-40B4-BE49-F238E27FC236}">
                  <a16:creationId xmlns:a16="http://schemas.microsoft.com/office/drawing/2014/main" id="{DC6F1B40-8DD4-4A3D-8C70-4BC522C304EB}"/>
                </a:ext>
              </a:extLst>
            </p:cNvPr>
            <p:cNvSpPr/>
            <p:nvPr/>
          </p:nvSpPr>
          <p:spPr>
            <a:xfrm>
              <a:off x="3446482" y="6743781"/>
              <a:ext cx="135890" cy="0"/>
            </a:xfrm>
            <a:custGeom>
              <a:avLst/>
              <a:gdLst/>
              <a:ahLst/>
              <a:cxnLst/>
              <a:rect l="l" t="t" r="r" b="b"/>
              <a:pathLst>
                <a:path w="135889">
                  <a:moveTo>
                    <a:pt x="0" y="0"/>
                  </a:moveTo>
                  <a:lnTo>
                    <a:pt x="23571" y="0"/>
                  </a:lnTo>
                </a:path>
                <a:path w="135889">
                  <a:moveTo>
                    <a:pt x="111760" y="0"/>
                  </a:moveTo>
                  <a:lnTo>
                    <a:pt x="135331" y="0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3" name="object 121">
              <a:extLst>
                <a:ext uri="{FF2B5EF4-FFF2-40B4-BE49-F238E27FC236}">
                  <a16:creationId xmlns:a16="http://schemas.microsoft.com/office/drawing/2014/main" id="{74DABD47-5209-437D-82B7-FAB29AD116B0}"/>
                </a:ext>
              </a:extLst>
            </p:cNvPr>
            <p:cNvSpPr/>
            <p:nvPr/>
          </p:nvSpPr>
          <p:spPr>
            <a:xfrm>
              <a:off x="3455576" y="6730084"/>
              <a:ext cx="117475" cy="24130"/>
            </a:xfrm>
            <a:custGeom>
              <a:avLst/>
              <a:gdLst/>
              <a:ahLst/>
              <a:cxnLst/>
              <a:rect l="l" t="t" r="r" b="b"/>
              <a:pathLst>
                <a:path w="117475" h="24129">
                  <a:moveTo>
                    <a:pt x="0" y="23571"/>
                  </a:moveTo>
                  <a:lnTo>
                    <a:pt x="117144" y="23571"/>
                  </a:lnTo>
                  <a:lnTo>
                    <a:pt x="117144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4" name="object 122">
              <a:extLst>
                <a:ext uri="{FF2B5EF4-FFF2-40B4-BE49-F238E27FC236}">
                  <a16:creationId xmlns:a16="http://schemas.microsoft.com/office/drawing/2014/main" id="{005CCA6A-DF83-41D3-8223-A794AB3F4DB9}"/>
                </a:ext>
              </a:extLst>
            </p:cNvPr>
            <p:cNvSpPr/>
            <p:nvPr/>
          </p:nvSpPr>
          <p:spPr>
            <a:xfrm>
              <a:off x="3443790" y="6743781"/>
              <a:ext cx="140970" cy="0"/>
            </a:xfrm>
            <a:custGeom>
              <a:avLst/>
              <a:gdLst/>
              <a:ahLst/>
              <a:cxnLst/>
              <a:rect l="l" t="t" r="r" b="b"/>
              <a:pathLst>
                <a:path w="140970">
                  <a:moveTo>
                    <a:pt x="116979" y="0"/>
                  </a:moveTo>
                  <a:lnTo>
                    <a:pt x="140715" y="0"/>
                  </a:lnTo>
                </a:path>
                <a:path w="140970">
                  <a:moveTo>
                    <a:pt x="0" y="0"/>
                  </a:moveTo>
                  <a:lnTo>
                    <a:pt x="23749" y="0"/>
                  </a:lnTo>
                </a:path>
              </a:pathLst>
            </a:custGeom>
            <a:ln w="27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5" name="object 123">
              <a:extLst>
                <a:ext uri="{FF2B5EF4-FFF2-40B4-BE49-F238E27FC236}">
                  <a16:creationId xmlns:a16="http://schemas.microsoft.com/office/drawing/2014/main" id="{AAB79A4B-70B7-4ECD-B4DC-05FC48666AEB}"/>
                </a:ext>
              </a:extLst>
            </p:cNvPr>
            <p:cNvSpPr/>
            <p:nvPr/>
          </p:nvSpPr>
          <p:spPr>
            <a:xfrm>
              <a:off x="3455753" y="6733906"/>
              <a:ext cx="116839" cy="24130"/>
            </a:xfrm>
            <a:custGeom>
              <a:avLst/>
              <a:gdLst/>
              <a:ahLst/>
              <a:cxnLst/>
              <a:rect l="l" t="t" r="r" b="b"/>
              <a:pathLst>
                <a:path w="116839" h="24129">
                  <a:moveTo>
                    <a:pt x="0" y="23571"/>
                  </a:moveTo>
                  <a:lnTo>
                    <a:pt x="116801" y="23571"/>
                  </a:lnTo>
                  <a:lnTo>
                    <a:pt x="116801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6" name="object 124">
              <a:extLst>
                <a:ext uri="{FF2B5EF4-FFF2-40B4-BE49-F238E27FC236}">
                  <a16:creationId xmlns:a16="http://schemas.microsoft.com/office/drawing/2014/main" id="{F1927439-7523-49B5-98A1-A58587B5B4D8}"/>
                </a:ext>
              </a:extLst>
            </p:cNvPr>
            <p:cNvSpPr/>
            <p:nvPr/>
          </p:nvSpPr>
          <p:spPr>
            <a:xfrm>
              <a:off x="3572720" y="6741869"/>
              <a:ext cx="609600" cy="0"/>
            </a:xfrm>
            <a:custGeom>
              <a:avLst/>
              <a:gdLst/>
              <a:ahLst/>
              <a:cxnLst/>
              <a:rect l="l" t="t" r="r" b="b"/>
              <a:pathLst>
                <a:path w="609600">
                  <a:moveTo>
                    <a:pt x="609561" y="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7" name="object 125">
              <a:extLst>
                <a:ext uri="{FF2B5EF4-FFF2-40B4-BE49-F238E27FC236}">
                  <a16:creationId xmlns:a16="http://schemas.microsoft.com/office/drawing/2014/main" id="{CFB0CDD3-3310-45F6-AEC7-5DDA77410AC0}"/>
                </a:ext>
              </a:extLst>
            </p:cNvPr>
            <p:cNvSpPr/>
            <p:nvPr/>
          </p:nvSpPr>
          <p:spPr>
            <a:xfrm>
              <a:off x="2870829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8" name="object 126">
              <a:extLst>
                <a:ext uri="{FF2B5EF4-FFF2-40B4-BE49-F238E27FC236}">
                  <a16:creationId xmlns:a16="http://schemas.microsoft.com/office/drawing/2014/main" id="{8C289AEE-2EAD-4212-8116-62112C633DA1}"/>
                </a:ext>
              </a:extLst>
            </p:cNvPr>
            <p:cNvSpPr/>
            <p:nvPr/>
          </p:nvSpPr>
          <p:spPr>
            <a:xfrm>
              <a:off x="2839930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1943" y="3822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9" name="object 127">
              <a:extLst>
                <a:ext uri="{FF2B5EF4-FFF2-40B4-BE49-F238E27FC236}">
                  <a16:creationId xmlns:a16="http://schemas.microsoft.com/office/drawing/2014/main" id="{F2042D08-6C96-4B03-A1E4-FBF38E18A95F}"/>
                </a:ext>
              </a:extLst>
            </p:cNvPr>
            <p:cNvSpPr/>
            <p:nvPr/>
          </p:nvSpPr>
          <p:spPr>
            <a:xfrm>
              <a:off x="2831752" y="6727455"/>
              <a:ext cx="24130" cy="14604"/>
            </a:xfrm>
            <a:custGeom>
              <a:avLst/>
              <a:gdLst/>
              <a:ahLst/>
              <a:cxnLst/>
              <a:rect l="l" t="t" r="r" b="b"/>
              <a:pathLst>
                <a:path w="24130" h="14604">
                  <a:moveTo>
                    <a:pt x="0" y="14414"/>
                  </a:moveTo>
                  <a:lnTo>
                    <a:pt x="23571" y="14414"/>
                  </a:lnTo>
                  <a:lnTo>
                    <a:pt x="23571" y="0"/>
                  </a:lnTo>
                  <a:lnTo>
                    <a:pt x="0" y="0"/>
                  </a:lnTo>
                  <a:lnTo>
                    <a:pt x="0" y="144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0" name="object 128">
              <a:extLst>
                <a:ext uri="{FF2B5EF4-FFF2-40B4-BE49-F238E27FC236}">
                  <a16:creationId xmlns:a16="http://schemas.microsoft.com/office/drawing/2014/main" id="{832D980C-DB9E-4681-B963-5008265377A9}"/>
                </a:ext>
              </a:extLst>
            </p:cNvPr>
            <p:cNvSpPr/>
            <p:nvPr/>
          </p:nvSpPr>
          <p:spPr>
            <a:xfrm>
              <a:off x="2829059" y="6728611"/>
              <a:ext cx="24130" cy="2540"/>
            </a:xfrm>
            <a:custGeom>
              <a:avLst/>
              <a:gdLst/>
              <a:ahLst/>
              <a:cxnLst/>
              <a:rect l="l" t="t" r="r" b="b"/>
              <a:pathLst>
                <a:path w="24130" h="2540">
                  <a:moveTo>
                    <a:pt x="0" y="0"/>
                  </a:moveTo>
                  <a:lnTo>
                    <a:pt x="23596" y="0"/>
                  </a:lnTo>
                </a:path>
                <a:path w="24130" h="2540">
                  <a:moveTo>
                    <a:pt x="25" y="2336"/>
                  </a:moveTo>
                  <a:lnTo>
                    <a:pt x="23685" y="2336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1" name="object 129">
              <a:extLst>
                <a:ext uri="{FF2B5EF4-FFF2-40B4-BE49-F238E27FC236}">
                  <a16:creationId xmlns:a16="http://schemas.microsoft.com/office/drawing/2014/main" id="{1CD378C2-FC7E-43BA-A94F-1071CC1740E9}"/>
                </a:ext>
              </a:extLst>
            </p:cNvPr>
            <p:cNvSpPr/>
            <p:nvPr/>
          </p:nvSpPr>
          <p:spPr>
            <a:xfrm>
              <a:off x="2829166" y="6720331"/>
              <a:ext cx="24765" cy="31115"/>
            </a:xfrm>
            <a:custGeom>
              <a:avLst/>
              <a:gdLst/>
              <a:ahLst/>
              <a:cxnLst/>
              <a:rect l="l" t="t" r="r" b="b"/>
              <a:pathLst>
                <a:path w="24764" h="31115">
                  <a:moveTo>
                    <a:pt x="24168" y="4660"/>
                  </a:moveTo>
                  <a:lnTo>
                    <a:pt x="23914" y="4660"/>
                  </a:lnTo>
                  <a:lnTo>
                    <a:pt x="23914" y="2336"/>
                  </a:lnTo>
                  <a:lnTo>
                    <a:pt x="23710" y="2336"/>
                  </a:lnTo>
                  <a:lnTo>
                    <a:pt x="23710" y="0"/>
                  </a:lnTo>
                  <a:lnTo>
                    <a:pt x="0" y="0"/>
                  </a:lnTo>
                  <a:lnTo>
                    <a:pt x="0" y="25908"/>
                  </a:lnTo>
                  <a:lnTo>
                    <a:pt x="139" y="25908"/>
                  </a:lnTo>
                  <a:lnTo>
                    <a:pt x="139" y="28232"/>
                  </a:lnTo>
                  <a:lnTo>
                    <a:pt x="342" y="28232"/>
                  </a:lnTo>
                  <a:lnTo>
                    <a:pt x="342" y="30505"/>
                  </a:lnTo>
                  <a:lnTo>
                    <a:pt x="24168" y="30505"/>
                  </a:lnTo>
                  <a:lnTo>
                    <a:pt x="24168" y="46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2" name="object 130">
              <a:extLst>
                <a:ext uri="{FF2B5EF4-FFF2-40B4-BE49-F238E27FC236}">
                  <a16:creationId xmlns:a16="http://schemas.microsoft.com/office/drawing/2014/main" id="{645F593A-1080-4C65-9F6A-A61FB6F1552F}"/>
                </a:ext>
              </a:extLst>
            </p:cNvPr>
            <p:cNvSpPr/>
            <p:nvPr/>
          </p:nvSpPr>
          <p:spPr>
            <a:xfrm>
              <a:off x="2841556" y="6739050"/>
              <a:ext cx="387985" cy="598170"/>
            </a:xfrm>
            <a:custGeom>
              <a:avLst/>
              <a:gdLst/>
              <a:ahLst/>
              <a:cxnLst/>
              <a:rect l="l" t="t" r="r" b="b"/>
              <a:pathLst>
                <a:path w="387985" h="598170">
                  <a:moveTo>
                    <a:pt x="0" y="0"/>
                  </a:moveTo>
                  <a:lnTo>
                    <a:pt x="330" y="2260"/>
                  </a:lnTo>
                </a:path>
                <a:path w="387985" h="598170">
                  <a:moveTo>
                    <a:pt x="330" y="2260"/>
                  </a:moveTo>
                  <a:lnTo>
                    <a:pt x="698" y="4508"/>
                  </a:lnTo>
                </a:path>
                <a:path w="387985" h="598170">
                  <a:moveTo>
                    <a:pt x="698" y="4508"/>
                  </a:moveTo>
                  <a:lnTo>
                    <a:pt x="1143" y="6743"/>
                  </a:lnTo>
                </a:path>
                <a:path w="387985" h="598170">
                  <a:moveTo>
                    <a:pt x="1143" y="6743"/>
                  </a:moveTo>
                  <a:lnTo>
                    <a:pt x="1638" y="8953"/>
                  </a:lnTo>
                </a:path>
                <a:path w="387985" h="598170">
                  <a:moveTo>
                    <a:pt x="1638" y="8953"/>
                  </a:moveTo>
                  <a:lnTo>
                    <a:pt x="2184" y="11137"/>
                  </a:lnTo>
                </a:path>
                <a:path w="387985" h="598170">
                  <a:moveTo>
                    <a:pt x="2184" y="11137"/>
                  </a:moveTo>
                  <a:lnTo>
                    <a:pt x="2794" y="13309"/>
                  </a:lnTo>
                </a:path>
                <a:path w="387985" h="598170">
                  <a:moveTo>
                    <a:pt x="2794" y="13309"/>
                  </a:moveTo>
                  <a:lnTo>
                    <a:pt x="3467" y="15455"/>
                  </a:lnTo>
                </a:path>
                <a:path w="387985" h="598170">
                  <a:moveTo>
                    <a:pt x="3467" y="15455"/>
                  </a:moveTo>
                  <a:lnTo>
                    <a:pt x="4191" y="17589"/>
                  </a:lnTo>
                </a:path>
                <a:path w="387985" h="598170">
                  <a:moveTo>
                    <a:pt x="4191" y="17589"/>
                  </a:moveTo>
                  <a:lnTo>
                    <a:pt x="4965" y="19710"/>
                  </a:lnTo>
                </a:path>
                <a:path w="387985" h="598170">
                  <a:moveTo>
                    <a:pt x="4965" y="19710"/>
                  </a:moveTo>
                  <a:lnTo>
                    <a:pt x="5816" y="21805"/>
                  </a:lnTo>
                </a:path>
                <a:path w="387985" h="598170">
                  <a:moveTo>
                    <a:pt x="5816" y="21805"/>
                  </a:moveTo>
                  <a:lnTo>
                    <a:pt x="6705" y="23876"/>
                  </a:lnTo>
                </a:path>
                <a:path w="387985" h="598170">
                  <a:moveTo>
                    <a:pt x="6705" y="23876"/>
                  </a:moveTo>
                  <a:lnTo>
                    <a:pt x="7670" y="25946"/>
                  </a:lnTo>
                </a:path>
                <a:path w="387985" h="598170">
                  <a:moveTo>
                    <a:pt x="7670" y="25946"/>
                  </a:moveTo>
                  <a:lnTo>
                    <a:pt x="8686" y="27990"/>
                  </a:lnTo>
                </a:path>
                <a:path w="387985" h="598170">
                  <a:moveTo>
                    <a:pt x="8686" y="27990"/>
                  </a:moveTo>
                  <a:lnTo>
                    <a:pt x="9766" y="30010"/>
                  </a:lnTo>
                </a:path>
                <a:path w="387985" h="598170">
                  <a:moveTo>
                    <a:pt x="9766" y="30010"/>
                  </a:moveTo>
                  <a:lnTo>
                    <a:pt x="10883" y="31991"/>
                  </a:lnTo>
                </a:path>
                <a:path w="387985" h="598170">
                  <a:moveTo>
                    <a:pt x="10883" y="31991"/>
                  </a:moveTo>
                  <a:lnTo>
                    <a:pt x="12090" y="33997"/>
                  </a:lnTo>
                </a:path>
                <a:path w="387985" h="598170">
                  <a:moveTo>
                    <a:pt x="12090" y="33997"/>
                  </a:moveTo>
                  <a:lnTo>
                    <a:pt x="13347" y="35979"/>
                  </a:lnTo>
                </a:path>
                <a:path w="387985" h="598170">
                  <a:moveTo>
                    <a:pt x="13347" y="35979"/>
                  </a:moveTo>
                  <a:lnTo>
                    <a:pt x="14655" y="37922"/>
                  </a:lnTo>
                </a:path>
                <a:path w="387985" h="598170">
                  <a:moveTo>
                    <a:pt x="14655" y="37922"/>
                  </a:moveTo>
                  <a:lnTo>
                    <a:pt x="16014" y="39839"/>
                  </a:lnTo>
                </a:path>
                <a:path w="387985" h="598170">
                  <a:moveTo>
                    <a:pt x="16014" y="39839"/>
                  </a:moveTo>
                  <a:lnTo>
                    <a:pt x="17462" y="41783"/>
                  </a:lnTo>
                </a:path>
                <a:path w="387985" h="598170">
                  <a:moveTo>
                    <a:pt x="17462" y="41783"/>
                  </a:moveTo>
                  <a:lnTo>
                    <a:pt x="18961" y="43688"/>
                  </a:lnTo>
                </a:path>
                <a:path w="387985" h="598170">
                  <a:moveTo>
                    <a:pt x="18961" y="43688"/>
                  </a:moveTo>
                  <a:lnTo>
                    <a:pt x="20497" y="45567"/>
                  </a:lnTo>
                </a:path>
                <a:path w="387985" h="598170">
                  <a:moveTo>
                    <a:pt x="20497" y="45567"/>
                  </a:moveTo>
                  <a:lnTo>
                    <a:pt x="22085" y="47396"/>
                  </a:lnTo>
                </a:path>
                <a:path w="387985" h="598170">
                  <a:moveTo>
                    <a:pt x="22085" y="47396"/>
                  </a:moveTo>
                  <a:lnTo>
                    <a:pt x="23583" y="49060"/>
                  </a:lnTo>
                </a:path>
                <a:path w="387985" h="598170">
                  <a:moveTo>
                    <a:pt x="23583" y="49060"/>
                  </a:moveTo>
                  <a:lnTo>
                    <a:pt x="25107" y="50698"/>
                  </a:lnTo>
                </a:path>
                <a:path w="387985" h="598170">
                  <a:moveTo>
                    <a:pt x="25107" y="50698"/>
                  </a:moveTo>
                  <a:lnTo>
                    <a:pt x="26682" y="52311"/>
                  </a:lnTo>
                </a:path>
                <a:path w="387985" h="598170">
                  <a:moveTo>
                    <a:pt x="26682" y="52311"/>
                  </a:moveTo>
                  <a:lnTo>
                    <a:pt x="28270" y="53886"/>
                  </a:lnTo>
                </a:path>
                <a:path w="387985" h="598170">
                  <a:moveTo>
                    <a:pt x="28270" y="53886"/>
                  </a:moveTo>
                  <a:lnTo>
                    <a:pt x="30187" y="55702"/>
                  </a:lnTo>
                </a:path>
                <a:path w="387985" h="598170">
                  <a:moveTo>
                    <a:pt x="30187" y="55702"/>
                  </a:moveTo>
                  <a:lnTo>
                    <a:pt x="32143" y="57480"/>
                  </a:lnTo>
                </a:path>
                <a:path w="387985" h="598170">
                  <a:moveTo>
                    <a:pt x="32143" y="57480"/>
                  </a:moveTo>
                  <a:lnTo>
                    <a:pt x="34124" y="59220"/>
                  </a:lnTo>
                </a:path>
                <a:path w="387985" h="598170">
                  <a:moveTo>
                    <a:pt x="34124" y="59220"/>
                  </a:moveTo>
                  <a:lnTo>
                    <a:pt x="36144" y="60921"/>
                  </a:lnTo>
                </a:path>
                <a:path w="387985" h="598170">
                  <a:moveTo>
                    <a:pt x="36144" y="60921"/>
                  </a:moveTo>
                  <a:lnTo>
                    <a:pt x="38315" y="62674"/>
                  </a:lnTo>
                </a:path>
                <a:path w="387985" h="598170">
                  <a:moveTo>
                    <a:pt x="38315" y="62674"/>
                  </a:moveTo>
                  <a:lnTo>
                    <a:pt x="40513" y="64376"/>
                  </a:lnTo>
                </a:path>
                <a:path w="387985" h="598170">
                  <a:moveTo>
                    <a:pt x="40513" y="64376"/>
                  </a:moveTo>
                  <a:lnTo>
                    <a:pt x="42735" y="66040"/>
                  </a:lnTo>
                </a:path>
                <a:path w="387985" h="598170">
                  <a:moveTo>
                    <a:pt x="42735" y="66040"/>
                  </a:moveTo>
                  <a:lnTo>
                    <a:pt x="44983" y="67678"/>
                  </a:lnTo>
                </a:path>
                <a:path w="387985" h="598170">
                  <a:moveTo>
                    <a:pt x="44983" y="67678"/>
                  </a:moveTo>
                  <a:lnTo>
                    <a:pt x="49834" y="70993"/>
                  </a:lnTo>
                </a:path>
                <a:path w="387985" h="598170">
                  <a:moveTo>
                    <a:pt x="49834" y="70993"/>
                  </a:moveTo>
                  <a:lnTo>
                    <a:pt x="54787" y="74142"/>
                  </a:lnTo>
                </a:path>
                <a:path w="387985" h="598170">
                  <a:moveTo>
                    <a:pt x="54787" y="74142"/>
                  </a:moveTo>
                  <a:lnTo>
                    <a:pt x="60134" y="77317"/>
                  </a:lnTo>
                </a:path>
                <a:path w="387985" h="598170">
                  <a:moveTo>
                    <a:pt x="60134" y="77317"/>
                  </a:moveTo>
                  <a:lnTo>
                    <a:pt x="65570" y="80314"/>
                  </a:lnTo>
                </a:path>
                <a:path w="387985" h="598170">
                  <a:moveTo>
                    <a:pt x="65570" y="80314"/>
                  </a:moveTo>
                  <a:lnTo>
                    <a:pt x="71399" y="83337"/>
                  </a:lnTo>
                </a:path>
                <a:path w="387985" h="598170">
                  <a:moveTo>
                    <a:pt x="71399" y="83337"/>
                  </a:moveTo>
                  <a:lnTo>
                    <a:pt x="77304" y="86207"/>
                  </a:lnTo>
                </a:path>
                <a:path w="387985" h="598170">
                  <a:moveTo>
                    <a:pt x="77304" y="86207"/>
                  </a:moveTo>
                  <a:lnTo>
                    <a:pt x="83629" y="89077"/>
                  </a:lnTo>
                </a:path>
                <a:path w="387985" h="598170">
                  <a:moveTo>
                    <a:pt x="83629" y="89077"/>
                  </a:moveTo>
                  <a:lnTo>
                    <a:pt x="90017" y="91795"/>
                  </a:lnTo>
                </a:path>
                <a:path w="387985" h="598170">
                  <a:moveTo>
                    <a:pt x="90017" y="91795"/>
                  </a:moveTo>
                  <a:lnTo>
                    <a:pt x="96824" y="94513"/>
                  </a:lnTo>
                </a:path>
                <a:path w="387985" h="598170">
                  <a:moveTo>
                    <a:pt x="96824" y="94513"/>
                  </a:moveTo>
                  <a:lnTo>
                    <a:pt x="103695" y="97091"/>
                  </a:lnTo>
                </a:path>
                <a:path w="387985" h="598170">
                  <a:moveTo>
                    <a:pt x="103695" y="97091"/>
                  </a:moveTo>
                  <a:lnTo>
                    <a:pt x="110998" y="99656"/>
                  </a:lnTo>
                </a:path>
                <a:path w="387985" h="598170">
                  <a:moveTo>
                    <a:pt x="110998" y="99656"/>
                  </a:moveTo>
                  <a:lnTo>
                    <a:pt x="118338" y="102082"/>
                  </a:lnTo>
                </a:path>
                <a:path w="387985" h="598170">
                  <a:moveTo>
                    <a:pt x="118338" y="102082"/>
                  </a:moveTo>
                  <a:lnTo>
                    <a:pt x="133946" y="106781"/>
                  </a:lnTo>
                </a:path>
                <a:path w="387985" h="598170">
                  <a:moveTo>
                    <a:pt x="133946" y="106781"/>
                  </a:moveTo>
                  <a:lnTo>
                    <a:pt x="150533" y="111175"/>
                  </a:lnTo>
                </a:path>
                <a:path w="387985" h="598170">
                  <a:moveTo>
                    <a:pt x="150533" y="111175"/>
                  </a:moveTo>
                  <a:lnTo>
                    <a:pt x="168071" y="115265"/>
                  </a:lnTo>
                </a:path>
                <a:path w="387985" h="598170">
                  <a:moveTo>
                    <a:pt x="168071" y="115265"/>
                  </a:moveTo>
                  <a:lnTo>
                    <a:pt x="186575" y="119037"/>
                  </a:lnTo>
                </a:path>
                <a:path w="387985" h="598170">
                  <a:moveTo>
                    <a:pt x="186575" y="119037"/>
                  </a:moveTo>
                  <a:lnTo>
                    <a:pt x="212356" y="123558"/>
                  </a:lnTo>
                </a:path>
                <a:path w="387985" h="598170">
                  <a:moveTo>
                    <a:pt x="212356" y="123558"/>
                  </a:moveTo>
                  <a:lnTo>
                    <a:pt x="238252" y="127330"/>
                  </a:lnTo>
                </a:path>
                <a:path w="387985" h="598170">
                  <a:moveTo>
                    <a:pt x="238252" y="127330"/>
                  </a:moveTo>
                  <a:lnTo>
                    <a:pt x="260184" y="130022"/>
                  </a:lnTo>
                </a:path>
                <a:path w="387985" h="598170">
                  <a:moveTo>
                    <a:pt x="260184" y="130022"/>
                  </a:moveTo>
                  <a:lnTo>
                    <a:pt x="283070" y="132422"/>
                  </a:lnTo>
                </a:path>
                <a:path w="387985" h="598170">
                  <a:moveTo>
                    <a:pt x="283070" y="132422"/>
                  </a:moveTo>
                  <a:lnTo>
                    <a:pt x="306933" y="134505"/>
                  </a:lnTo>
                </a:path>
                <a:path w="387985" h="598170">
                  <a:moveTo>
                    <a:pt x="387769" y="597712"/>
                  </a:moveTo>
                  <a:lnTo>
                    <a:pt x="387769" y="145237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3" name="object 131">
              <a:extLst>
                <a:ext uri="{FF2B5EF4-FFF2-40B4-BE49-F238E27FC236}">
                  <a16:creationId xmlns:a16="http://schemas.microsoft.com/office/drawing/2014/main" id="{497F5390-4F9A-44B8-BEF9-09E5F7F8D7B9}"/>
                </a:ext>
              </a:extLst>
            </p:cNvPr>
            <p:cNvSpPr/>
            <p:nvPr/>
          </p:nvSpPr>
          <p:spPr>
            <a:xfrm>
              <a:off x="3229325" y="7340370"/>
              <a:ext cx="0" cy="36195"/>
            </a:xfrm>
            <a:custGeom>
              <a:avLst/>
              <a:gdLst/>
              <a:ahLst/>
              <a:cxnLst/>
              <a:rect l="l" t="t" r="r" b="b"/>
              <a:pathLst>
                <a:path h="36195">
                  <a:moveTo>
                    <a:pt x="-11785" y="18027"/>
                  </a:moveTo>
                  <a:lnTo>
                    <a:pt x="11785" y="18027"/>
                  </a:lnTo>
                </a:path>
              </a:pathLst>
            </a:custGeom>
            <a:ln w="360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4" name="object 132">
              <a:extLst>
                <a:ext uri="{FF2B5EF4-FFF2-40B4-BE49-F238E27FC236}">
                  <a16:creationId xmlns:a16="http://schemas.microsoft.com/office/drawing/2014/main" id="{DB198517-3A91-45DB-A1EE-06E372B392A4}"/>
                </a:ext>
              </a:extLst>
            </p:cNvPr>
            <p:cNvSpPr/>
            <p:nvPr/>
          </p:nvSpPr>
          <p:spPr>
            <a:xfrm>
              <a:off x="3252757" y="6880680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11785" y="1803"/>
                  </a:moveTo>
                  <a:lnTo>
                    <a:pt x="11785" y="1803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5" name="object 133">
              <a:extLst>
                <a:ext uri="{FF2B5EF4-FFF2-40B4-BE49-F238E27FC236}">
                  <a16:creationId xmlns:a16="http://schemas.microsoft.com/office/drawing/2014/main" id="{56596AE1-45F8-4F58-982C-554EA8E5A02E}"/>
                </a:ext>
              </a:extLst>
            </p:cNvPr>
            <p:cNvSpPr/>
            <p:nvPr/>
          </p:nvSpPr>
          <p:spPr>
            <a:xfrm>
              <a:off x="3148490" y="6873556"/>
              <a:ext cx="50800" cy="3810"/>
            </a:xfrm>
            <a:custGeom>
              <a:avLst/>
              <a:gdLst/>
              <a:ahLst/>
              <a:cxnLst/>
              <a:rect l="l" t="t" r="r" b="b"/>
              <a:pathLst>
                <a:path w="50800" h="3809">
                  <a:moveTo>
                    <a:pt x="0" y="0"/>
                  </a:moveTo>
                  <a:lnTo>
                    <a:pt x="24815" y="1778"/>
                  </a:lnTo>
                </a:path>
                <a:path w="50800" h="3809">
                  <a:moveTo>
                    <a:pt x="24815" y="1778"/>
                  </a:moveTo>
                  <a:lnTo>
                    <a:pt x="50596" y="3251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6" name="object 134">
              <a:extLst>
                <a:ext uri="{FF2B5EF4-FFF2-40B4-BE49-F238E27FC236}">
                  <a16:creationId xmlns:a16="http://schemas.microsoft.com/office/drawing/2014/main" id="{B05116B2-0F2E-45A7-9AC5-4EC8689ADE80}"/>
                </a:ext>
              </a:extLst>
            </p:cNvPr>
            <p:cNvSpPr/>
            <p:nvPr/>
          </p:nvSpPr>
          <p:spPr>
            <a:xfrm>
              <a:off x="3199086" y="6876807"/>
              <a:ext cx="27305" cy="1270"/>
            </a:xfrm>
            <a:custGeom>
              <a:avLst/>
              <a:gdLst/>
              <a:ahLst/>
              <a:cxnLst/>
              <a:rect l="l" t="t" r="r" b="b"/>
              <a:pathLst>
                <a:path w="27305" h="1270">
                  <a:moveTo>
                    <a:pt x="-11785" y="584"/>
                  </a:moveTo>
                  <a:lnTo>
                    <a:pt x="38519" y="584"/>
                  </a:lnTo>
                </a:path>
              </a:pathLst>
            </a:custGeom>
            <a:ln w="24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7" name="object 135">
              <a:extLst>
                <a:ext uri="{FF2B5EF4-FFF2-40B4-BE49-F238E27FC236}">
                  <a16:creationId xmlns:a16="http://schemas.microsoft.com/office/drawing/2014/main" id="{DA2AC35D-A9AF-425C-85A9-A972B1ECA618}"/>
                </a:ext>
              </a:extLst>
            </p:cNvPr>
            <p:cNvSpPr/>
            <p:nvPr/>
          </p:nvSpPr>
          <p:spPr>
            <a:xfrm>
              <a:off x="3315850" y="6877975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11785" y="1352"/>
                  </a:moveTo>
                  <a:lnTo>
                    <a:pt x="11785" y="13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8" name="object 136">
              <a:extLst>
                <a:ext uri="{FF2B5EF4-FFF2-40B4-BE49-F238E27FC236}">
                  <a16:creationId xmlns:a16="http://schemas.microsoft.com/office/drawing/2014/main" id="{0B649E5B-27D5-4514-9086-7D14666993CC}"/>
                </a:ext>
              </a:extLst>
            </p:cNvPr>
            <p:cNvSpPr/>
            <p:nvPr/>
          </p:nvSpPr>
          <p:spPr>
            <a:xfrm>
              <a:off x="3217539" y="7338566"/>
              <a:ext cx="69215" cy="0"/>
            </a:xfrm>
            <a:custGeom>
              <a:avLst/>
              <a:gdLst/>
              <a:ahLst/>
              <a:cxnLst/>
              <a:rect l="l" t="t" r="r" b="b"/>
              <a:pathLst>
                <a:path w="69214">
                  <a:moveTo>
                    <a:pt x="45059" y="0"/>
                  </a:moveTo>
                  <a:lnTo>
                    <a:pt x="68630" y="0"/>
                  </a:lnTo>
                </a:path>
                <a:path w="69214">
                  <a:moveTo>
                    <a:pt x="0" y="0"/>
                  </a:moveTo>
                  <a:lnTo>
                    <a:pt x="23571" y="0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9" name="object 137">
              <a:extLst>
                <a:ext uri="{FF2B5EF4-FFF2-40B4-BE49-F238E27FC236}">
                  <a16:creationId xmlns:a16="http://schemas.microsoft.com/office/drawing/2014/main" id="{2D68B09D-B571-48C7-92C7-978D527593A6}"/>
                </a:ext>
              </a:extLst>
            </p:cNvPr>
            <p:cNvSpPr/>
            <p:nvPr/>
          </p:nvSpPr>
          <p:spPr>
            <a:xfrm>
              <a:off x="2844413" y="6745692"/>
              <a:ext cx="29209" cy="0"/>
            </a:xfrm>
            <a:custGeom>
              <a:avLst/>
              <a:gdLst/>
              <a:ahLst/>
              <a:cxnLst/>
              <a:rect l="l" t="t" r="r" b="b"/>
              <a:pathLst>
                <a:path w="29210">
                  <a:moveTo>
                    <a:pt x="0" y="0"/>
                  </a:moveTo>
                  <a:lnTo>
                    <a:pt x="28854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0" name="object 138">
              <a:extLst>
                <a:ext uri="{FF2B5EF4-FFF2-40B4-BE49-F238E27FC236}">
                  <a16:creationId xmlns:a16="http://schemas.microsoft.com/office/drawing/2014/main" id="{BA468202-2E2C-43B4-BD46-DADCF611AD74}"/>
                </a:ext>
              </a:extLst>
            </p:cNvPr>
            <p:cNvSpPr/>
            <p:nvPr/>
          </p:nvSpPr>
          <p:spPr>
            <a:xfrm>
              <a:off x="2873268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1" name="object 139">
              <a:extLst>
                <a:ext uri="{FF2B5EF4-FFF2-40B4-BE49-F238E27FC236}">
                  <a16:creationId xmlns:a16="http://schemas.microsoft.com/office/drawing/2014/main" id="{378D0DF3-4AA6-45B7-8407-D79643D12785}"/>
                </a:ext>
              </a:extLst>
            </p:cNvPr>
            <p:cNvSpPr/>
            <p:nvPr/>
          </p:nvSpPr>
          <p:spPr>
            <a:xfrm>
              <a:off x="2839930" y="6741869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82" y="-11785"/>
                  </a:moveTo>
                  <a:lnTo>
                    <a:pt x="1282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2" name="object 140">
              <a:extLst>
                <a:ext uri="{FF2B5EF4-FFF2-40B4-BE49-F238E27FC236}">
                  <a16:creationId xmlns:a16="http://schemas.microsoft.com/office/drawing/2014/main" id="{E31CE9CA-F57D-4557-B49D-E5F90445BDA3}"/>
                </a:ext>
              </a:extLst>
            </p:cNvPr>
            <p:cNvSpPr/>
            <p:nvPr/>
          </p:nvSpPr>
          <p:spPr>
            <a:xfrm>
              <a:off x="2842496" y="6741869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>
                  <a:moveTo>
                    <a:pt x="1758" y="-11785"/>
                  </a:moveTo>
                  <a:lnTo>
                    <a:pt x="1758" y="11785"/>
                  </a:lnTo>
                </a:path>
              </a:pathLst>
            </a:custGeom>
            <a:ln w="35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3" name="object 141">
              <a:extLst>
                <a:ext uri="{FF2B5EF4-FFF2-40B4-BE49-F238E27FC236}">
                  <a16:creationId xmlns:a16="http://schemas.microsoft.com/office/drawing/2014/main" id="{380D0E85-E373-4A70-8883-D8E6D7A29703}"/>
                </a:ext>
              </a:extLst>
            </p:cNvPr>
            <p:cNvSpPr/>
            <p:nvPr/>
          </p:nvSpPr>
          <p:spPr>
            <a:xfrm>
              <a:off x="2842496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0" y="0"/>
                  </a:moveTo>
                  <a:lnTo>
                    <a:pt x="1917" y="38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4" name="object 142">
              <a:extLst>
                <a:ext uri="{FF2B5EF4-FFF2-40B4-BE49-F238E27FC236}">
                  <a16:creationId xmlns:a16="http://schemas.microsoft.com/office/drawing/2014/main" id="{4836F1C8-E27F-4201-A23F-9D9CA0AD4CF3}"/>
                </a:ext>
              </a:extLst>
            </p:cNvPr>
            <p:cNvSpPr/>
            <p:nvPr/>
          </p:nvSpPr>
          <p:spPr>
            <a:xfrm>
              <a:off x="2841873" y="6745692"/>
              <a:ext cx="2540" cy="0"/>
            </a:xfrm>
            <a:custGeom>
              <a:avLst/>
              <a:gdLst/>
              <a:ahLst/>
              <a:cxnLst/>
              <a:rect l="l" t="t" r="r" b="b"/>
              <a:pathLst>
                <a:path w="2539">
                  <a:moveTo>
                    <a:pt x="1269" y="-11785"/>
                  </a:moveTo>
                  <a:lnTo>
                    <a:pt x="1269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5" name="object 143">
              <a:extLst>
                <a:ext uri="{FF2B5EF4-FFF2-40B4-BE49-F238E27FC236}">
                  <a16:creationId xmlns:a16="http://schemas.microsoft.com/office/drawing/2014/main" id="{C31D11EB-CB91-431E-B649-78A8CDF0487F}"/>
                </a:ext>
              </a:extLst>
            </p:cNvPr>
            <p:cNvSpPr/>
            <p:nvPr/>
          </p:nvSpPr>
          <p:spPr>
            <a:xfrm>
              <a:off x="2846014" y="6741869"/>
              <a:ext cx="609600" cy="0"/>
            </a:xfrm>
            <a:custGeom>
              <a:avLst/>
              <a:gdLst/>
              <a:ahLst/>
              <a:cxnLst/>
              <a:rect l="l" t="t" r="r" b="b"/>
              <a:pathLst>
                <a:path w="609600">
                  <a:moveTo>
                    <a:pt x="609561" y="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6" name="object 144">
              <a:extLst>
                <a:ext uri="{FF2B5EF4-FFF2-40B4-BE49-F238E27FC236}">
                  <a16:creationId xmlns:a16="http://schemas.microsoft.com/office/drawing/2014/main" id="{FACCDAF5-46EB-45A9-994A-A9F98829CAC6}"/>
                </a:ext>
              </a:extLst>
            </p:cNvPr>
            <p:cNvSpPr/>
            <p:nvPr/>
          </p:nvSpPr>
          <p:spPr>
            <a:xfrm>
              <a:off x="3225812" y="6866191"/>
              <a:ext cx="577215" cy="486409"/>
            </a:xfrm>
            <a:custGeom>
              <a:avLst/>
              <a:gdLst/>
              <a:ahLst/>
              <a:cxnLst/>
              <a:rect l="l" t="t" r="r" b="b"/>
              <a:pathLst>
                <a:path w="577214" h="486409">
                  <a:moveTo>
                    <a:pt x="573163" y="458787"/>
                  </a:moveTo>
                  <a:lnTo>
                    <a:pt x="3505" y="458787"/>
                  </a:lnTo>
                  <a:lnTo>
                    <a:pt x="3505" y="462394"/>
                  </a:lnTo>
                  <a:lnTo>
                    <a:pt x="3505" y="482358"/>
                  </a:lnTo>
                  <a:lnTo>
                    <a:pt x="3505" y="485965"/>
                  </a:lnTo>
                  <a:lnTo>
                    <a:pt x="573163" y="485965"/>
                  </a:lnTo>
                  <a:lnTo>
                    <a:pt x="573163" y="482358"/>
                  </a:lnTo>
                  <a:lnTo>
                    <a:pt x="573163" y="462394"/>
                  </a:lnTo>
                  <a:lnTo>
                    <a:pt x="573163" y="458787"/>
                  </a:lnTo>
                  <a:close/>
                </a:path>
                <a:path w="577214" h="486409">
                  <a:moveTo>
                    <a:pt x="576668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3505" y="23571"/>
                  </a:lnTo>
                  <a:lnTo>
                    <a:pt x="3505" y="29883"/>
                  </a:lnTo>
                  <a:lnTo>
                    <a:pt x="573163" y="29883"/>
                  </a:lnTo>
                  <a:lnTo>
                    <a:pt x="573163" y="23571"/>
                  </a:lnTo>
                  <a:lnTo>
                    <a:pt x="576668" y="23571"/>
                  </a:lnTo>
                  <a:lnTo>
                    <a:pt x="5766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7" name="object 145">
              <a:extLst>
                <a:ext uri="{FF2B5EF4-FFF2-40B4-BE49-F238E27FC236}">
                  <a16:creationId xmlns:a16="http://schemas.microsoft.com/office/drawing/2014/main" id="{1F4F3E67-D9E7-4FA2-917B-81A0D31D9A92}"/>
                </a:ext>
              </a:extLst>
            </p:cNvPr>
            <p:cNvSpPr/>
            <p:nvPr/>
          </p:nvSpPr>
          <p:spPr>
            <a:xfrm>
              <a:off x="3213925" y="6715670"/>
              <a:ext cx="971550" cy="661035"/>
            </a:xfrm>
            <a:custGeom>
              <a:avLst/>
              <a:gdLst/>
              <a:ahLst/>
              <a:cxnLst/>
              <a:rect l="l" t="t" r="r" b="b"/>
              <a:pathLst>
                <a:path w="971550" h="661034">
                  <a:moveTo>
                    <a:pt x="23571" y="165011"/>
                  </a:moveTo>
                  <a:lnTo>
                    <a:pt x="0" y="165011"/>
                  </a:lnTo>
                  <a:lnTo>
                    <a:pt x="0" y="660755"/>
                  </a:lnTo>
                  <a:lnTo>
                    <a:pt x="23571" y="660755"/>
                  </a:lnTo>
                  <a:lnTo>
                    <a:pt x="23571" y="165011"/>
                  </a:lnTo>
                  <a:close/>
                </a:path>
                <a:path w="971550" h="661034">
                  <a:moveTo>
                    <a:pt x="600443" y="165011"/>
                  </a:moveTo>
                  <a:lnTo>
                    <a:pt x="576872" y="165011"/>
                  </a:lnTo>
                  <a:lnTo>
                    <a:pt x="576872" y="660755"/>
                  </a:lnTo>
                  <a:lnTo>
                    <a:pt x="600443" y="660755"/>
                  </a:lnTo>
                  <a:lnTo>
                    <a:pt x="600443" y="165011"/>
                  </a:lnTo>
                  <a:close/>
                </a:path>
                <a:path w="971550" h="661034">
                  <a:moveTo>
                    <a:pt x="781329" y="0"/>
                  </a:moveTo>
                  <a:lnTo>
                    <a:pt x="779399" y="0"/>
                  </a:lnTo>
                  <a:lnTo>
                    <a:pt x="779399" y="23571"/>
                  </a:lnTo>
                  <a:lnTo>
                    <a:pt x="781329" y="23571"/>
                  </a:lnTo>
                  <a:lnTo>
                    <a:pt x="781329" y="0"/>
                  </a:lnTo>
                  <a:close/>
                </a:path>
                <a:path w="971550" h="661034">
                  <a:moveTo>
                    <a:pt x="784390" y="0"/>
                  </a:moveTo>
                  <a:lnTo>
                    <a:pt x="782447" y="0"/>
                  </a:lnTo>
                  <a:lnTo>
                    <a:pt x="782447" y="23571"/>
                  </a:lnTo>
                  <a:lnTo>
                    <a:pt x="784390" y="23571"/>
                  </a:lnTo>
                  <a:lnTo>
                    <a:pt x="784390" y="0"/>
                  </a:lnTo>
                  <a:close/>
                </a:path>
                <a:path w="971550" h="661034">
                  <a:moveTo>
                    <a:pt x="787425" y="0"/>
                  </a:moveTo>
                  <a:lnTo>
                    <a:pt x="785482" y="0"/>
                  </a:lnTo>
                  <a:lnTo>
                    <a:pt x="785482" y="23571"/>
                  </a:lnTo>
                  <a:lnTo>
                    <a:pt x="787425" y="23571"/>
                  </a:lnTo>
                  <a:lnTo>
                    <a:pt x="787425" y="0"/>
                  </a:lnTo>
                  <a:close/>
                </a:path>
                <a:path w="971550" h="661034">
                  <a:moveTo>
                    <a:pt x="790448" y="0"/>
                  </a:moveTo>
                  <a:lnTo>
                    <a:pt x="788492" y="0"/>
                  </a:lnTo>
                  <a:lnTo>
                    <a:pt x="788492" y="23571"/>
                  </a:lnTo>
                  <a:lnTo>
                    <a:pt x="790448" y="23571"/>
                  </a:lnTo>
                  <a:lnTo>
                    <a:pt x="790448" y="0"/>
                  </a:lnTo>
                  <a:close/>
                </a:path>
                <a:path w="971550" h="661034">
                  <a:moveTo>
                    <a:pt x="793457" y="0"/>
                  </a:moveTo>
                  <a:lnTo>
                    <a:pt x="791476" y="0"/>
                  </a:lnTo>
                  <a:lnTo>
                    <a:pt x="791476" y="23571"/>
                  </a:lnTo>
                  <a:lnTo>
                    <a:pt x="793457" y="23571"/>
                  </a:lnTo>
                  <a:lnTo>
                    <a:pt x="793457" y="0"/>
                  </a:lnTo>
                  <a:close/>
                </a:path>
                <a:path w="971550" h="661034">
                  <a:moveTo>
                    <a:pt x="796429" y="0"/>
                  </a:moveTo>
                  <a:lnTo>
                    <a:pt x="794448" y="0"/>
                  </a:lnTo>
                  <a:lnTo>
                    <a:pt x="794448" y="23571"/>
                  </a:lnTo>
                  <a:lnTo>
                    <a:pt x="796429" y="23571"/>
                  </a:lnTo>
                  <a:lnTo>
                    <a:pt x="796429" y="0"/>
                  </a:lnTo>
                  <a:close/>
                </a:path>
                <a:path w="971550" h="661034">
                  <a:moveTo>
                    <a:pt x="799388" y="0"/>
                  </a:moveTo>
                  <a:lnTo>
                    <a:pt x="797394" y="0"/>
                  </a:lnTo>
                  <a:lnTo>
                    <a:pt x="797394" y="23571"/>
                  </a:lnTo>
                  <a:lnTo>
                    <a:pt x="799388" y="23571"/>
                  </a:lnTo>
                  <a:lnTo>
                    <a:pt x="799388" y="0"/>
                  </a:lnTo>
                  <a:close/>
                </a:path>
                <a:path w="971550" h="661034">
                  <a:moveTo>
                    <a:pt x="802335" y="0"/>
                  </a:moveTo>
                  <a:lnTo>
                    <a:pt x="800328" y="0"/>
                  </a:lnTo>
                  <a:lnTo>
                    <a:pt x="800328" y="23571"/>
                  </a:lnTo>
                  <a:lnTo>
                    <a:pt x="802335" y="23571"/>
                  </a:lnTo>
                  <a:lnTo>
                    <a:pt x="802335" y="0"/>
                  </a:lnTo>
                  <a:close/>
                </a:path>
                <a:path w="971550" h="661034">
                  <a:moveTo>
                    <a:pt x="805243" y="0"/>
                  </a:moveTo>
                  <a:lnTo>
                    <a:pt x="803224" y="0"/>
                  </a:lnTo>
                  <a:lnTo>
                    <a:pt x="803224" y="23571"/>
                  </a:lnTo>
                  <a:lnTo>
                    <a:pt x="805243" y="23571"/>
                  </a:lnTo>
                  <a:lnTo>
                    <a:pt x="805243" y="0"/>
                  </a:lnTo>
                  <a:close/>
                </a:path>
                <a:path w="971550" h="661034">
                  <a:moveTo>
                    <a:pt x="808139" y="0"/>
                  </a:moveTo>
                  <a:lnTo>
                    <a:pt x="806119" y="0"/>
                  </a:lnTo>
                  <a:lnTo>
                    <a:pt x="806119" y="23571"/>
                  </a:lnTo>
                  <a:lnTo>
                    <a:pt x="808139" y="23571"/>
                  </a:lnTo>
                  <a:lnTo>
                    <a:pt x="808139" y="0"/>
                  </a:lnTo>
                  <a:close/>
                </a:path>
                <a:path w="971550" h="661034">
                  <a:moveTo>
                    <a:pt x="811022" y="0"/>
                  </a:moveTo>
                  <a:lnTo>
                    <a:pt x="808977" y="0"/>
                  </a:lnTo>
                  <a:lnTo>
                    <a:pt x="808977" y="23571"/>
                  </a:lnTo>
                  <a:lnTo>
                    <a:pt x="811022" y="23571"/>
                  </a:lnTo>
                  <a:lnTo>
                    <a:pt x="811022" y="0"/>
                  </a:lnTo>
                  <a:close/>
                </a:path>
                <a:path w="971550" h="661034">
                  <a:moveTo>
                    <a:pt x="813866" y="0"/>
                  </a:moveTo>
                  <a:lnTo>
                    <a:pt x="811809" y="0"/>
                  </a:lnTo>
                  <a:lnTo>
                    <a:pt x="811809" y="23571"/>
                  </a:lnTo>
                  <a:lnTo>
                    <a:pt x="813866" y="23571"/>
                  </a:lnTo>
                  <a:lnTo>
                    <a:pt x="813866" y="0"/>
                  </a:lnTo>
                  <a:close/>
                </a:path>
                <a:path w="971550" h="661034">
                  <a:moveTo>
                    <a:pt x="816698" y="0"/>
                  </a:moveTo>
                  <a:lnTo>
                    <a:pt x="814628" y="0"/>
                  </a:lnTo>
                  <a:lnTo>
                    <a:pt x="814628" y="23571"/>
                  </a:lnTo>
                  <a:lnTo>
                    <a:pt x="816698" y="23571"/>
                  </a:lnTo>
                  <a:lnTo>
                    <a:pt x="816698" y="0"/>
                  </a:lnTo>
                  <a:close/>
                </a:path>
                <a:path w="971550" h="661034">
                  <a:moveTo>
                    <a:pt x="819505" y="0"/>
                  </a:moveTo>
                  <a:lnTo>
                    <a:pt x="817422" y="0"/>
                  </a:lnTo>
                  <a:lnTo>
                    <a:pt x="817422" y="23571"/>
                  </a:lnTo>
                  <a:lnTo>
                    <a:pt x="819505" y="23571"/>
                  </a:lnTo>
                  <a:lnTo>
                    <a:pt x="819505" y="0"/>
                  </a:lnTo>
                  <a:close/>
                </a:path>
                <a:path w="971550" h="661034">
                  <a:moveTo>
                    <a:pt x="822286" y="0"/>
                  </a:moveTo>
                  <a:lnTo>
                    <a:pt x="820204" y="0"/>
                  </a:lnTo>
                  <a:lnTo>
                    <a:pt x="820204" y="23571"/>
                  </a:lnTo>
                  <a:lnTo>
                    <a:pt x="822286" y="23571"/>
                  </a:lnTo>
                  <a:lnTo>
                    <a:pt x="822286" y="0"/>
                  </a:lnTo>
                  <a:close/>
                </a:path>
                <a:path w="971550" h="661034">
                  <a:moveTo>
                    <a:pt x="825055" y="0"/>
                  </a:moveTo>
                  <a:lnTo>
                    <a:pt x="822947" y="0"/>
                  </a:lnTo>
                  <a:lnTo>
                    <a:pt x="822947" y="23571"/>
                  </a:lnTo>
                  <a:lnTo>
                    <a:pt x="825055" y="23571"/>
                  </a:lnTo>
                  <a:lnTo>
                    <a:pt x="825055" y="0"/>
                  </a:lnTo>
                  <a:close/>
                </a:path>
                <a:path w="971550" h="661034">
                  <a:moveTo>
                    <a:pt x="827786" y="0"/>
                  </a:moveTo>
                  <a:lnTo>
                    <a:pt x="825677" y="0"/>
                  </a:lnTo>
                  <a:lnTo>
                    <a:pt x="825677" y="23571"/>
                  </a:lnTo>
                  <a:lnTo>
                    <a:pt x="827786" y="23571"/>
                  </a:lnTo>
                  <a:lnTo>
                    <a:pt x="827786" y="0"/>
                  </a:lnTo>
                  <a:close/>
                </a:path>
                <a:path w="971550" h="661034">
                  <a:moveTo>
                    <a:pt x="830503" y="0"/>
                  </a:moveTo>
                  <a:lnTo>
                    <a:pt x="828382" y="0"/>
                  </a:lnTo>
                  <a:lnTo>
                    <a:pt x="828382" y="23571"/>
                  </a:lnTo>
                  <a:lnTo>
                    <a:pt x="830503" y="23571"/>
                  </a:lnTo>
                  <a:lnTo>
                    <a:pt x="830503" y="0"/>
                  </a:lnTo>
                  <a:close/>
                </a:path>
                <a:path w="971550" h="661034">
                  <a:moveTo>
                    <a:pt x="833196" y="0"/>
                  </a:moveTo>
                  <a:lnTo>
                    <a:pt x="831062" y="0"/>
                  </a:lnTo>
                  <a:lnTo>
                    <a:pt x="831062" y="23571"/>
                  </a:lnTo>
                  <a:lnTo>
                    <a:pt x="833196" y="23571"/>
                  </a:lnTo>
                  <a:lnTo>
                    <a:pt x="833196" y="0"/>
                  </a:lnTo>
                  <a:close/>
                </a:path>
                <a:path w="971550" h="661034">
                  <a:moveTo>
                    <a:pt x="835863" y="0"/>
                  </a:moveTo>
                  <a:lnTo>
                    <a:pt x="833729" y="0"/>
                  </a:lnTo>
                  <a:lnTo>
                    <a:pt x="833729" y="23571"/>
                  </a:lnTo>
                  <a:lnTo>
                    <a:pt x="835863" y="23571"/>
                  </a:lnTo>
                  <a:lnTo>
                    <a:pt x="835863" y="0"/>
                  </a:lnTo>
                  <a:close/>
                </a:path>
                <a:path w="971550" h="661034">
                  <a:moveTo>
                    <a:pt x="838517" y="0"/>
                  </a:moveTo>
                  <a:lnTo>
                    <a:pt x="836358" y="0"/>
                  </a:lnTo>
                  <a:lnTo>
                    <a:pt x="836358" y="23571"/>
                  </a:lnTo>
                  <a:lnTo>
                    <a:pt x="838517" y="23571"/>
                  </a:lnTo>
                  <a:lnTo>
                    <a:pt x="838517" y="0"/>
                  </a:lnTo>
                  <a:close/>
                </a:path>
                <a:path w="971550" h="661034">
                  <a:moveTo>
                    <a:pt x="841133" y="0"/>
                  </a:moveTo>
                  <a:lnTo>
                    <a:pt x="838974" y="0"/>
                  </a:lnTo>
                  <a:lnTo>
                    <a:pt x="838974" y="23571"/>
                  </a:lnTo>
                  <a:lnTo>
                    <a:pt x="841133" y="23571"/>
                  </a:lnTo>
                  <a:lnTo>
                    <a:pt x="841133" y="0"/>
                  </a:lnTo>
                  <a:close/>
                </a:path>
                <a:path w="971550" h="661034">
                  <a:moveTo>
                    <a:pt x="843737" y="0"/>
                  </a:moveTo>
                  <a:lnTo>
                    <a:pt x="841565" y="0"/>
                  </a:lnTo>
                  <a:lnTo>
                    <a:pt x="841565" y="23571"/>
                  </a:lnTo>
                  <a:lnTo>
                    <a:pt x="843737" y="23571"/>
                  </a:lnTo>
                  <a:lnTo>
                    <a:pt x="843737" y="0"/>
                  </a:lnTo>
                  <a:close/>
                </a:path>
                <a:path w="971550" h="661034">
                  <a:moveTo>
                    <a:pt x="846315" y="0"/>
                  </a:moveTo>
                  <a:lnTo>
                    <a:pt x="844130" y="0"/>
                  </a:lnTo>
                  <a:lnTo>
                    <a:pt x="844130" y="23571"/>
                  </a:lnTo>
                  <a:lnTo>
                    <a:pt x="846315" y="23571"/>
                  </a:lnTo>
                  <a:lnTo>
                    <a:pt x="846315" y="0"/>
                  </a:lnTo>
                  <a:close/>
                </a:path>
                <a:path w="971550" h="661034">
                  <a:moveTo>
                    <a:pt x="848868" y="0"/>
                  </a:moveTo>
                  <a:lnTo>
                    <a:pt x="846670" y="0"/>
                  </a:lnTo>
                  <a:lnTo>
                    <a:pt x="846670" y="23571"/>
                  </a:lnTo>
                  <a:lnTo>
                    <a:pt x="848868" y="23571"/>
                  </a:lnTo>
                  <a:lnTo>
                    <a:pt x="848868" y="0"/>
                  </a:lnTo>
                  <a:close/>
                </a:path>
                <a:path w="971550" h="661034">
                  <a:moveTo>
                    <a:pt x="851382" y="0"/>
                  </a:moveTo>
                  <a:lnTo>
                    <a:pt x="849185" y="0"/>
                  </a:lnTo>
                  <a:lnTo>
                    <a:pt x="849185" y="23571"/>
                  </a:lnTo>
                  <a:lnTo>
                    <a:pt x="851382" y="23571"/>
                  </a:lnTo>
                  <a:lnTo>
                    <a:pt x="851382" y="0"/>
                  </a:lnTo>
                  <a:close/>
                </a:path>
                <a:path w="971550" h="661034">
                  <a:moveTo>
                    <a:pt x="853897" y="0"/>
                  </a:moveTo>
                  <a:lnTo>
                    <a:pt x="851674" y="0"/>
                  </a:lnTo>
                  <a:lnTo>
                    <a:pt x="851674" y="23571"/>
                  </a:lnTo>
                  <a:lnTo>
                    <a:pt x="853897" y="23571"/>
                  </a:lnTo>
                  <a:lnTo>
                    <a:pt x="853897" y="0"/>
                  </a:lnTo>
                  <a:close/>
                </a:path>
                <a:path w="971550" h="661034">
                  <a:moveTo>
                    <a:pt x="856373" y="0"/>
                  </a:moveTo>
                  <a:lnTo>
                    <a:pt x="854151" y="0"/>
                  </a:lnTo>
                  <a:lnTo>
                    <a:pt x="854151" y="23571"/>
                  </a:lnTo>
                  <a:lnTo>
                    <a:pt x="856373" y="23571"/>
                  </a:lnTo>
                  <a:lnTo>
                    <a:pt x="856373" y="0"/>
                  </a:lnTo>
                  <a:close/>
                </a:path>
                <a:path w="971550" h="661034">
                  <a:moveTo>
                    <a:pt x="858824" y="0"/>
                  </a:moveTo>
                  <a:lnTo>
                    <a:pt x="856589" y="0"/>
                  </a:lnTo>
                  <a:lnTo>
                    <a:pt x="856589" y="23571"/>
                  </a:lnTo>
                  <a:lnTo>
                    <a:pt x="858824" y="23571"/>
                  </a:lnTo>
                  <a:lnTo>
                    <a:pt x="858824" y="0"/>
                  </a:lnTo>
                  <a:close/>
                </a:path>
                <a:path w="971550" h="661034">
                  <a:moveTo>
                    <a:pt x="861263" y="0"/>
                  </a:moveTo>
                  <a:lnTo>
                    <a:pt x="859015" y="0"/>
                  </a:lnTo>
                  <a:lnTo>
                    <a:pt x="859015" y="23571"/>
                  </a:lnTo>
                  <a:lnTo>
                    <a:pt x="861263" y="23571"/>
                  </a:lnTo>
                  <a:lnTo>
                    <a:pt x="861263" y="0"/>
                  </a:lnTo>
                  <a:close/>
                </a:path>
                <a:path w="971550" h="661034">
                  <a:moveTo>
                    <a:pt x="863663" y="0"/>
                  </a:moveTo>
                  <a:lnTo>
                    <a:pt x="861415" y="0"/>
                  </a:lnTo>
                  <a:lnTo>
                    <a:pt x="861415" y="23571"/>
                  </a:lnTo>
                  <a:lnTo>
                    <a:pt x="863663" y="23571"/>
                  </a:lnTo>
                  <a:lnTo>
                    <a:pt x="863663" y="0"/>
                  </a:lnTo>
                  <a:close/>
                </a:path>
                <a:path w="971550" h="661034">
                  <a:moveTo>
                    <a:pt x="866051" y="0"/>
                  </a:moveTo>
                  <a:lnTo>
                    <a:pt x="863777" y="0"/>
                  </a:lnTo>
                  <a:lnTo>
                    <a:pt x="863777" y="23571"/>
                  </a:lnTo>
                  <a:lnTo>
                    <a:pt x="866051" y="23571"/>
                  </a:lnTo>
                  <a:lnTo>
                    <a:pt x="866051" y="0"/>
                  </a:lnTo>
                  <a:close/>
                </a:path>
                <a:path w="971550" h="661034">
                  <a:moveTo>
                    <a:pt x="868400" y="0"/>
                  </a:moveTo>
                  <a:lnTo>
                    <a:pt x="866127" y="0"/>
                  </a:lnTo>
                  <a:lnTo>
                    <a:pt x="866127" y="23571"/>
                  </a:lnTo>
                  <a:lnTo>
                    <a:pt x="868400" y="23571"/>
                  </a:lnTo>
                  <a:lnTo>
                    <a:pt x="868400" y="0"/>
                  </a:lnTo>
                  <a:close/>
                </a:path>
                <a:path w="971550" h="661034">
                  <a:moveTo>
                    <a:pt x="870724" y="0"/>
                  </a:moveTo>
                  <a:lnTo>
                    <a:pt x="868451" y="0"/>
                  </a:lnTo>
                  <a:lnTo>
                    <a:pt x="868451" y="23571"/>
                  </a:lnTo>
                  <a:lnTo>
                    <a:pt x="870724" y="23571"/>
                  </a:lnTo>
                  <a:lnTo>
                    <a:pt x="870724" y="0"/>
                  </a:lnTo>
                  <a:close/>
                </a:path>
                <a:path w="971550" h="661034">
                  <a:moveTo>
                    <a:pt x="919035" y="0"/>
                  </a:moveTo>
                  <a:lnTo>
                    <a:pt x="918248" y="0"/>
                  </a:lnTo>
                  <a:lnTo>
                    <a:pt x="918248" y="23571"/>
                  </a:lnTo>
                  <a:lnTo>
                    <a:pt x="919035" y="23571"/>
                  </a:lnTo>
                  <a:lnTo>
                    <a:pt x="919035" y="0"/>
                  </a:lnTo>
                  <a:close/>
                </a:path>
                <a:path w="971550" h="661034">
                  <a:moveTo>
                    <a:pt x="920724" y="0"/>
                  </a:moveTo>
                  <a:lnTo>
                    <a:pt x="919899" y="0"/>
                  </a:lnTo>
                  <a:lnTo>
                    <a:pt x="919899" y="23571"/>
                  </a:lnTo>
                  <a:lnTo>
                    <a:pt x="920724" y="23571"/>
                  </a:lnTo>
                  <a:lnTo>
                    <a:pt x="920724" y="0"/>
                  </a:lnTo>
                  <a:close/>
                </a:path>
                <a:path w="971550" h="661034">
                  <a:moveTo>
                    <a:pt x="922388" y="0"/>
                  </a:moveTo>
                  <a:lnTo>
                    <a:pt x="921524" y="0"/>
                  </a:lnTo>
                  <a:lnTo>
                    <a:pt x="921524" y="23571"/>
                  </a:lnTo>
                  <a:lnTo>
                    <a:pt x="922388" y="23571"/>
                  </a:lnTo>
                  <a:lnTo>
                    <a:pt x="922388" y="0"/>
                  </a:lnTo>
                  <a:close/>
                </a:path>
                <a:path w="971550" h="661034">
                  <a:moveTo>
                    <a:pt x="924026" y="0"/>
                  </a:moveTo>
                  <a:lnTo>
                    <a:pt x="923137" y="0"/>
                  </a:lnTo>
                  <a:lnTo>
                    <a:pt x="923137" y="23571"/>
                  </a:lnTo>
                  <a:lnTo>
                    <a:pt x="924026" y="23571"/>
                  </a:lnTo>
                  <a:lnTo>
                    <a:pt x="924026" y="0"/>
                  </a:lnTo>
                  <a:close/>
                </a:path>
                <a:path w="971550" h="661034">
                  <a:moveTo>
                    <a:pt x="925639" y="0"/>
                  </a:moveTo>
                  <a:lnTo>
                    <a:pt x="924712" y="0"/>
                  </a:lnTo>
                  <a:lnTo>
                    <a:pt x="924712" y="23571"/>
                  </a:lnTo>
                  <a:lnTo>
                    <a:pt x="925639" y="23571"/>
                  </a:lnTo>
                  <a:lnTo>
                    <a:pt x="925639" y="0"/>
                  </a:lnTo>
                  <a:close/>
                </a:path>
                <a:path w="971550" h="661034">
                  <a:moveTo>
                    <a:pt x="927214" y="0"/>
                  </a:moveTo>
                  <a:lnTo>
                    <a:pt x="926261" y="0"/>
                  </a:lnTo>
                  <a:lnTo>
                    <a:pt x="926261" y="23571"/>
                  </a:lnTo>
                  <a:lnTo>
                    <a:pt x="927214" y="23571"/>
                  </a:lnTo>
                  <a:lnTo>
                    <a:pt x="927214" y="0"/>
                  </a:lnTo>
                  <a:close/>
                </a:path>
                <a:path w="971550" h="661034">
                  <a:moveTo>
                    <a:pt x="928776" y="0"/>
                  </a:moveTo>
                  <a:lnTo>
                    <a:pt x="927785" y="0"/>
                  </a:lnTo>
                  <a:lnTo>
                    <a:pt x="927785" y="23571"/>
                  </a:lnTo>
                  <a:lnTo>
                    <a:pt x="928776" y="23571"/>
                  </a:lnTo>
                  <a:lnTo>
                    <a:pt x="928776" y="0"/>
                  </a:lnTo>
                  <a:close/>
                </a:path>
                <a:path w="971550" h="661034">
                  <a:moveTo>
                    <a:pt x="930313" y="0"/>
                  </a:moveTo>
                  <a:lnTo>
                    <a:pt x="929284" y="0"/>
                  </a:lnTo>
                  <a:lnTo>
                    <a:pt x="929284" y="23571"/>
                  </a:lnTo>
                  <a:lnTo>
                    <a:pt x="930313" y="23571"/>
                  </a:lnTo>
                  <a:lnTo>
                    <a:pt x="930313" y="0"/>
                  </a:lnTo>
                  <a:close/>
                </a:path>
                <a:path w="971550" h="661034">
                  <a:moveTo>
                    <a:pt x="931811" y="0"/>
                  </a:moveTo>
                  <a:lnTo>
                    <a:pt x="930757" y="0"/>
                  </a:lnTo>
                  <a:lnTo>
                    <a:pt x="930757" y="23571"/>
                  </a:lnTo>
                  <a:lnTo>
                    <a:pt x="931811" y="23571"/>
                  </a:lnTo>
                  <a:lnTo>
                    <a:pt x="931811" y="0"/>
                  </a:lnTo>
                  <a:close/>
                </a:path>
                <a:path w="971550" h="661034">
                  <a:moveTo>
                    <a:pt x="933284" y="0"/>
                  </a:moveTo>
                  <a:lnTo>
                    <a:pt x="932205" y="0"/>
                  </a:lnTo>
                  <a:lnTo>
                    <a:pt x="932205" y="23571"/>
                  </a:lnTo>
                  <a:lnTo>
                    <a:pt x="933284" y="23571"/>
                  </a:lnTo>
                  <a:lnTo>
                    <a:pt x="933284" y="0"/>
                  </a:lnTo>
                  <a:close/>
                </a:path>
                <a:path w="971550" h="661034">
                  <a:moveTo>
                    <a:pt x="934745" y="0"/>
                  </a:moveTo>
                  <a:lnTo>
                    <a:pt x="933627" y="0"/>
                  </a:lnTo>
                  <a:lnTo>
                    <a:pt x="933627" y="23571"/>
                  </a:lnTo>
                  <a:lnTo>
                    <a:pt x="934745" y="23571"/>
                  </a:lnTo>
                  <a:lnTo>
                    <a:pt x="934745" y="0"/>
                  </a:lnTo>
                  <a:close/>
                </a:path>
                <a:path w="971550" h="661034">
                  <a:moveTo>
                    <a:pt x="936167" y="0"/>
                  </a:moveTo>
                  <a:lnTo>
                    <a:pt x="935024" y="0"/>
                  </a:lnTo>
                  <a:lnTo>
                    <a:pt x="935024" y="23571"/>
                  </a:lnTo>
                  <a:lnTo>
                    <a:pt x="936167" y="23571"/>
                  </a:lnTo>
                  <a:lnTo>
                    <a:pt x="936167" y="0"/>
                  </a:lnTo>
                  <a:close/>
                </a:path>
                <a:path w="971550" h="661034">
                  <a:moveTo>
                    <a:pt x="937577" y="0"/>
                  </a:moveTo>
                  <a:lnTo>
                    <a:pt x="936396" y="0"/>
                  </a:lnTo>
                  <a:lnTo>
                    <a:pt x="936396" y="23571"/>
                  </a:lnTo>
                  <a:lnTo>
                    <a:pt x="937577" y="23571"/>
                  </a:lnTo>
                  <a:lnTo>
                    <a:pt x="937577" y="0"/>
                  </a:lnTo>
                  <a:close/>
                </a:path>
                <a:path w="971550" h="661034">
                  <a:moveTo>
                    <a:pt x="938949" y="0"/>
                  </a:moveTo>
                  <a:lnTo>
                    <a:pt x="937729" y="0"/>
                  </a:lnTo>
                  <a:lnTo>
                    <a:pt x="937729" y="23571"/>
                  </a:lnTo>
                  <a:lnTo>
                    <a:pt x="938949" y="23571"/>
                  </a:lnTo>
                  <a:lnTo>
                    <a:pt x="938949" y="0"/>
                  </a:lnTo>
                  <a:close/>
                </a:path>
                <a:path w="971550" h="661034">
                  <a:moveTo>
                    <a:pt x="940295" y="0"/>
                  </a:moveTo>
                  <a:lnTo>
                    <a:pt x="939050" y="0"/>
                  </a:lnTo>
                  <a:lnTo>
                    <a:pt x="939050" y="23571"/>
                  </a:lnTo>
                  <a:lnTo>
                    <a:pt x="940295" y="23571"/>
                  </a:lnTo>
                  <a:lnTo>
                    <a:pt x="940295" y="0"/>
                  </a:lnTo>
                  <a:close/>
                </a:path>
                <a:path w="971550" h="661034">
                  <a:moveTo>
                    <a:pt x="951255" y="0"/>
                  </a:moveTo>
                  <a:lnTo>
                    <a:pt x="950798" y="0"/>
                  </a:lnTo>
                  <a:lnTo>
                    <a:pt x="950798" y="23571"/>
                  </a:lnTo>
                  <a:lnTo>
                    <a:pt x="951255" y="23571"/>
                  </a:lnTo>
                  <a:lnTo>
                    <a:pt x="951255" y="0"/>
                  </a:lnTo>
                  <a:close/>
                </a:path>
                <a:path w="971550" h="661034">
                  <a:moveTo>
                    <a:pt x="952347" y="0"/>
                  </a:moveTo>
                  <a:lnTo>
                    <a:pt x="951839" y="0"/>
                  </a:lnTo>
                  <a:lnTo>
                    <a:pt x="951839" y="23571"/>
                  </a:lnTo>
                  <a:lnTo>
                    <a:pt x="952347" y="23571"/>
                  </a:lnTo>
                  <a:lnTo>
                    <a:pt x="952347" y="0"/>
                  </a:lnTo>
                  <a:close/>
                </a:path>
                <a:path w="971550" h="661034">
                  <a:moveTo>
                    <a:pt x="953414" y="0"/>
                  </a:moveTo>
                  <a:lnTo>
                    <a:pt x="952842" y="0"/>
                  </a:lnTo>
                  <a:lnTo>
                    <a:pt x="952842" y="23571"/>
                  </a:lnTo>
                  <a:lnTo>
                    <a:pt x="953414" y="23571"/>
                  </a:lnTo>
                  <a:lnTo>
                    <a:pt x="953414" y="0"/>
                  </a:lnTo>
                  <a:close/>
                </a:path>
                <a:path w="971550" h="661034">
                  <a:moveTo>
                    <a:pt x="954455" y="0"/>
                  </a:moveTo>
                  <a:lnTo>
                    <a:pt x="953833" y="0"/>
                  </a:lnTo>
                  <a:lnTo>
                    <a:pt x="953833" y="23571"/>
                  </a:lnTo>
                  <a:lnTo>
                    <a:pt x="954455" y="23571"/>
                  </a:lnTo>
                  <a:lnTo>
                    <a:pt x="954455" y="0"/>
                  </a:lnTo>
                  <a:close/>
                </a:path>
                <a:path w="971550" h="661034">
                  <a:moveTo>
                    <a:pt x="955471" y="0"/>
                  </a:moveTo>
                  <a:lnTo>
                    <a:pt x="954786" y="0"/>
                  </a:lnTo>
                  <a:lnTo>
                    <a:pt x="954786" y="23571"/>
                  </a:lnTo>
                  <a:lnTo>
                    <a:pt x="955471" y="23571"/>
                  </a:lnTo>
                  <a:lnTo>
                    <a:pt x="955471" y="0"/>
                  </a:lnTo>
                  <a:close/>
                </a:path>
                <a:path w="971550" h="661034">
                  <a:moveTo>
                    <a:pt x="956449" y="0"/>
                  </a:moveTo>
                  <a:lnTo>
                    <a:pt x="955725" y="0"/>
                  </a:lnTo>
                  <a:lnTo>
                    <a:pt x="955725" y="23571"/>
                  </a:lnTo>
                  <a:lnTo>
                    <a:pt x="956449" y="23571"/>
                  </a:lnTo>
                  <a:lnTo>
                    <a:pt x="956449" y="0"/>
                  </a:lnTo>
                  <a:close/>
                </a:path>
                <a:path w="971550" h="661034">
                  <a:moveTo>
                    <a:pt x="957414" y="0"/>
                  </a:moveTo>
                  <a:lnTo>
                    <a:pt x="956627" y="0"/>
                  </a:lnTo>
                  <a:lnTo>
                    <a:pt x="956627" y="23571"/>
                  </a:lnTo>
                  <a:lnTo>
                    <a:pt x="957414" y="23571"/>
                  </a:lnTo>
                  <a:lnTo>
                    <a:pt x="957414" y="0"/>
                  </a:lnTo>
                  <a:close/>
                </a:path>
                <a:path w="971550" h="661034">
                  <a:moveTo>
                    <a:pt x="958354" y="0"/>
                  </a:moveTo>
                  <a:lnTo>
                    <a:pt x="957516" y="0"/>
                  </a:lnTo>
                  <a:lnTo>
                    <a:pt x="957516" y="23571"/>
                  </a:lnTo>
                  <a:lnTo>
                    <a:pt x="958354" y="23571"/>
                  </a:lnTo>
                  <a:lnTo>
                    <a:pt x="958354" y="0"/>
                  </a:lnTo>
                  <a:close/>
                </a:path>
                <a:path w="971550" h="661034">
                  <a:moveTo>
                    <a:pt x="961847" y="0"/>
                  </a:moveTo>
                  <a:lnTo>
                    <a:pt x="961555" y="0"/>
                  </a:lnTo>
                  <a:lnTo>
                    <a:pt x="961555" y="23571"/>
                  </a:lnTo>
                  <a:lnTo>
                    <a:pt x="961847" y="23571"/>
                  </a:lnTo>
                  <a:lnTo>
                    <a:pt x="961847" y="0"/>
                  </a:lnTo>
                  <a:close/>
                </a:path>
                <a:path w="971550" h="661034">
                  <a:moveTo>
                    <a:pt x="962660" y="0"/>
                  </a:moveTo>
                  <a:lnTo>
                    <a:pt x="962291" y="0"/>
                  </a:lnTo>
                  <a:lnTo>
                    <a:pt x="962291" y="23571"/>
                  </a:lnTo>
                  <a:lnTo>
                    <a:pt x="962660" y="23571"/>
                  </a:lnTo>
                  <a:lnTo>
                    <a:pt x="962660" y="0"/>
                  </a:lnTo>
                  <a:close/>
                </a:path>
                <a:path w="971550" h="661034">
                  <a:moveTo>
                    <a:pt x="964222" y="0"/>
                  </a:moveTo>
                  <a:lnTo>
                    <a:pt x="963688" y="0"/>
                  </a:lnTo>
                  <a:lnTo>
                    <a:pt x="963688" y="23571"/>
                  </a:lnTo>
                  <a:lnTo>
                    <a:pt x="964222" y="23571"/>
                  </a:lnTo>
                  <a:lnTo>
                    <a:pt x="964222" y="0"/>
                  </a:lnTo>
                  <a:close/>
                </a:path>
                <a:path w="971550" h="661034">
                  <a:moveTo>
                    <a:pt x="964958" y="0"/>
                  </a:moveTo>
                  <a:lnTo>
                    <a:pt x="964361" y="0"/>
                  </a:lnTo>
                  <a:lnTo>
                    <a:pt x="964361" y="23571"/>
                  </a:lnTo>
                  <a:lnTo>
                    <a:pt x="964958" y="23571"/>
                  </a:lnTo>
                  <a:lnTo>
                    <a:pt x="964958" y="0"/>
                  </a:lnTo>
                  <a:close/>
                </a:path>
                <a:path w="971550" h="661034">
                  <a:moveTo>
                    <a:pt x="965669" y="0"/>
                  </a:moveTo>
                  <a:lnTo>
                    <a:pt x="965606" y="23571"/>
                  </a:lnTo>
                  <a:lnTo>
                    <a:pt x="965669" y="0"/>
                  </a:lnTo>
                  <a:close/>
                </a:path>
                <a:path w="971550" h="661034">
                  <a:moveTo>
                    <a:pt x="967028" y="0"/>
                  </a:moveTo>
                  <a:lnTo>
                    <a:pt x="966762" y="0"/>
                  </a:lnTo>
                  <a:lnTo>
                    <a:pt x="966762" y="23571"/>
                  </a:lnTo>
                  <a:lnTo>
                    <a:pt x="967028" y="23571"/>
                  </a:lnTo>
                  <a:lnTo>
                    <a:pt x="967028" y="0"/>
                  </a:lnTo>
                  <a:close/>
                </a:path>
                <a:path w="971550" h="661034">
                  <a:moveTo>
                    <a:pt x="967663" y="0"/>
                  </a:moveTo>
                  <a:lnTo>
                    <a:pt x="967308" y="0"/>
                  </a:lnTo>
                  <a:lnTo>
                    <a:pt x="967308" y="23571"/>
                  </a:lnTo>
                  <a:lnTo>
                    <a:pt x="967663" y="23571"/>
                  </a:lnTo>
                  <a:lnTo>
                    <a:pt x="967663" y="0"/>
                  </a:lnTo>
                  <a:close/>
                </a:path>
                <a:path w="971550" h="661034">
                  <a:moveTo>
                    <a:pt x="968286" y="0"/>
                  </a:moveTo>
                  <a:lnTo>
                    <a:pt x="967828" y="0"/>
                  </a:lnTo>
                  <a:lnTo>
                    <a:pt x="967828" y="23571"/>
                  </a:lnTo>
                  <a:lnTo>
                    <a:pt x="968286" y="23571"/>
                  </a:lnTo>
                  <a:lnTo>
                    <a:pt x="968286" y="0"/>
                  </a:lnTo>
                  <a:close/>
                </a:path>
                <a:path w="971550" h="661034">
                  <a:moveTo>
                    <a:pt x="969441" y="0"/>
                  </a:moveTo>
                  <a:lnTo>
                    <a:pt x="969238" y="0"/>
                  </a:lnTo>
                  <a:lnTo>
                    <a:pt x="969238" y="23571"/>
                  </a:lnTo>
                  <a:lnTo>
                    <a:pt x="969441" y="23571"/>
                  </a:lnTo>
                  <a:lnTo>
                    <a:pt x="969441" y="0"/>
                  </a:lnTo>
                  <a:close/>
                </a:path>
                <a:path w="971550" h="661034">
                  <a:moveTo>
                    <a:pt x="969987" y="0"/>
                  </a:moveTo>
                  <a:lnTo>
                    <a:pt x="969670" y="0"/>
                  </a:lnTo>
                  <a:lnTo>
                    <a:pt x="969670" y="23571"/>
                  </a:lnTo>
                  <a:lnTo>
                    <a:pt x="969987" y="23571"/>
                  </a:lnTo>
                  <a:lnTo>
                    <a:pt x="969987" y="0"/>
                  </a:lnTo>
                  <a:close/>
                </a:path>
                <a:path w="971550" h="661034">
                  <a:moveTo>
                    <a:pt x="970508" y="0"/>
                  </a:moveTo>
                  <a:lnTo>
                    <a:pt x="970457" y="23571"/>
                  </a:lnTo>
                  <a:lnTo>
                    <a:pt x="970508" y="0"/>
                  </a:lnTo>
                  <a:close/>
                </a:path>
                <a:path w="971550" h="661034">
                  <a:moveTo>
                    <a:pt x="971003" y="0"/>
                  </a:moveTo>
                  <a:lnTo>
                    <a:pt x="970813" y="0"/>
                  </a:lnTo>
                  <a:lnTo>
                    <a:pt x="970813" y="23571"/>
                  </a:lnTo>
                  <a:lnTo>
                    <a:pt x="971003" y="23571"/>
                  </a:lnTo>
                  <a:lnTo>
                    <a:pt x="971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8" name="object 146">
              <a:extLst>
                <a:ext uri="{FF2B5EF4-FFF2-40B4-BE49-F238E27FC236}">
                  <a16:creationId xmlns:a16="http://schemas.microsoft.com/office/drawing/2014/main" id="{0F65422A-4BCE-485C-8985-54FB9078EB47}"/>
                </a:ext>
              </a:extLst>
            </p:cNvPr>
            <p:cNvSpPr/>
            <p:nvPr/>
          </p:nvSpPr>
          <p:spPr>
            <a:xfrm>
              <a:off x="2943656" y="6715670"/>
              <a:ext cx="1052195" cy="24130"/>
            </a:xfrm>
            <a:custGeom>
              <a:avLst/>
              <a:gdLst/>
              <a:ahLst/>
              <a:cxnLst/>
              <a:rect l="l" t="t" r="r" b="b"/>
              <a:pathLst>
                <a:path w="1052195" h="24129">
                  <a:moveTo>
                    <a:pt x="2260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2260" y="23571"/>
                  </a:lnTo>
                  <a:lnTo>
                    <a:pt x="2260" y="0"/>
                  </a:lnTo>
                  <a:close/>
                </a:path>
                <a:path w="1052195" h="24129">
                  <a:moveTo>
                    <a:pt x="4584" y="0"/>
                  </a:moveTo>
                  <a:lnTo>
                    <a:pt x="2311" y="0"/>
                  </a:lnTo>
                  <a:lnTo>
                    <a:pt x="2311" y="23571"/>
                  </a:lnTo>
                  <a:lnTo>
                    <a:pt x="4584" y="23571"/>
                  </a:lnTo>
                  <a:lnTo>
                    <a:pt x="4584" y="0"/>
                  </a:lnTo>
                  <a:close/>
                </a:path>
                <a:path w="1052195" h="24129">
                  <a:moveTo>
                    <a:pt x="6934" y="0"/>
                  </a:moveTo>
                  <a:lnTo>
                    <a:pt x="4673" y="0"/>
                  </a:lnTo>
                  <a:lnTo>
                    <a:pt x="4673" y="23571"/>
                  </a:lnTo>
                  <a:lnTo>
                    <a:pt x="6934" y="23571"/>
                  </a:lnTo>
                  <a:lnTo>
                    <a:pt x="6934" y="0"/>
                  </a:lnTo>
                  <a:close/>
                </a:path>
                <a:path w="1052195" h="24129">
                  <a:moveTo>
                    <a:pt x="9309" y="0"/>
                  </a:moveTo>
                  <a:lnTo>
                    <a:pt x="7048" y="0"/>
                  </a:lnTo>
                  <a:lnTo>
                    <a:pt x="7048" y="23571"/>
                  </a:lnTo>
                  <a:lnTo>
                    <a:pt x="9309" y="23571"/>
                  </a:lnTo>
                  <a:lnTo>
                    <a:pt x="9309" y="0"/>
                  </a:lnTo>
                  <a:close/>
                </a:path>
                <a:path w="1052195" h="24129">
                  <a:moveTo>
                    <a:pt x="11696" y="0"/>
                  </a:moveTo>
                  <a:lnTo>
                    <a:pt x="9461" y="0"/>
                  </a:lnTo>
                  <a:lnTo>
                    <a:pt x="9461" y="23571"/>
                  </a:lnTo>
                  <a:lnTo>
                    <a:pt x="11696" y="23571"/>
                  </a:lnTo>
                  <a:lnTo>
                    <a:pt x="11696" y="0"/>
                  </a:lnTo>
                  <a:close/>
                </a:path>
                <a:path w="1052195" h="24129">
                  <a:moveTo>
                    <a:pt x="14122" y="0"/>
                  </a:moveTo>
                  <a:lnTo>
                    <a:pt x="11887" y="0"/>
                  </a:lnTo>
                  <a:lnTo>
                    <a:pt x="11887" y="23571"/>
                  </a:lnTo>
                  <a:lnTo>
                    <a:pt x="14122" y="23571"/>
                  </a:lnTo>
                  <a:lnTo>
                    <a:pt x="14122" y="0"/>
                  </a:lnTo>
                  <a:close/>
                </a:path>
                <a:path w="1052195" h="24129">
                  <a:moveTo>
                    <a:pt x="16560" y="0"/>
                  </a:moveTo>
                  <a:lnTo>
                    <a:pt x="14338" y="0"/>
                  </a:lnTo>
                  <a:lnTo>
                    <a:pt x="14338" y="23571"/>
                  </a:lnTo>
                  <a:lnTo>
                    <a:pt x="16560" y="23571"/>
                  </a:lnTo>
                  <a:lnTo>
                    <a:pt x="16560" y="0"/>
                  </a:lnTo>
                  <a:close/>
                </a:path>
                <a:path w="1052195" h="24129">
                  <a:moveTo>
                    <a:pt x="19037" y="0"/>
                  </a:moveTo>
                  <a:lnTo>
                    <a:pt x="16827" y="0"/>
                  </a:lnTo>
                  <a:lnTo>
                    <a:pt x="16827" y="23571"/>
                  </a:lnTo>
                  <a:lnTo>
                    <a:pt x="19037" y="23571"/>
                  </a:lnTo>
                  <a:lnTo>
                    <a:pt x="19037" y="0"/>
                  </a:lnTo>
                  <a:close/>
                </a:path>
                <a:path w="1052195" h="24129">
                  <a:moveTo>
                    <a:pt x="21526" y="0"/>
                  </a:moveTo>
                  <a:lnTo>
                    <a:pt x="19329" y="0"/>
                  </a:lnTo>
                  <a:lnTo>
                    <a:pt x="19329" y="23571"/>
                  </a:lnTo>
                  <a:lnTo>
                    <a:pt x="21526" y="23571"/>
                  </a:lnTo>
                  <a:lnTo>
                    <a:pt x="21526" y="0"/>
                  </a:lnTo>
                  <a:close/>
                </a:path>
                <a:path w="1052195" h="24129">
                  <a:moveTo>
                    <a:pt x="24053" y="0"/>
                  </a:moveTo>
                  <a:lnTo>
                    <a:pt x="21856" y="0"/>
                  </a:lnTo>
                  <a:lnTo>
                    <a:pt x="21856" y="23571"/>
                  </a:lnTo>
                  <a:lnTo>
                    <a:pt x="24053" y="23571"/>
                  </a:lnTo>
                  <a:lnTo>
                    <a:pt x="24053" y="0"/>
                  </a:lnTo>
                  <a:close/>
                </a:path>
                <a:path w="1052195" h="24129">
                  <a:moveTo>
                    <a:pt x="26593" y="0"/>
                  </a:moveTo>
                  <a:lnTo>
                    <a:pt x="24409" y="0"/>
                  </a:lnTo>
                  <a:lnTo>
                    <a:pt x="24409" y="23571"/>
                  </a:lnTo>
                  <a:lnTo>
                    <a:pt x="26593" y="23571"/>
                  </a:lnTo>
                  <a:lnTo>
                    <a:pt x="26593" y="0"/>
                  </a:lnTo>
                  <a:close/>
                </a:path>
                <a:path w="1052195" h="24129">
                  <a:moveTo>
                    <a:pt x="29159" y="0"/>
                  </a:moveTo>
                  <a:lnTo>
                    <a:pt x="26974" y="0"/>
                  </a:lnTo>
                  <a:lnTo>
                    <a:pt x="26974" y="23571"/>
                  </a:lnTo>
                  <a:lnTo>
                    <a:pt x="29159" y="23571"/>
                  </a:lnTo>
                  <a:lnTo>
                    <a:pt x="29159" y="0"/>
                  </a:lnTo>
                  <a:close/>
                </a:path>
                <a:path w="1052195" h="24129">
                  <a:moveTo>
                    <a:pt x="31737" y="0"/>
                  </a:moveTo>
                  <a:lnTo>
                    <a:pt x="29578" y="0"/>
                  </a:lnTo>
                  <a:lnTo>
                    <a:pt x="29578" y="23571"/>
                  </a:lnTo>
                  <a:lnTo>
                    <a:pt x="31737" y="23571"/>
                  </a:lnTo>
                  <a:lnTo>
                    <a:pt x="31737" y="0"/>
                  </a:lnTo>
                  <a:close/>
                </a:path>
                <a:path w="1052195" h="24129">
                  <a:moveTo>
                    <a:pt x="34353" y="0"/>
                  </a:moveTo>
                  <a:lnTo>
                    <a:pt x="32207" y="0"/>
                  </a:lnTo>
                  <a:lnTo>
                    <a:pt x="32207" y="23571"/>
                  </a:lnTo>
                  <a:lnTo>
                    <a:pt x="34353" y="23571"/>
                  </a:lnTo>
                  <a:lnTo>
                    <a:pt x="34353" y="0"/>
                  </a:lnTo>
                  <a:close/>
                </a:path>
                <a:path w="1052195" h="24129">
                  <a:moveTo>
                    <a:pt x="36995" y="0"/>
                  </a:moveTo>
                  <a:lnTo>
                    <a:pt x="34848" y="0"/>
                  </a:lnTo>
                  <a:lnTo>
                    <a:pt x="34848" y="23571"/>
                  </a:lnTo>
                  <a:lnTo>
                    <a:pt x="36995" y="23571"/>
                  </a:lnTo>
                  <a:lnTo>
                    <a:pt x="36995" y="0"/>
                  </a:lnTo>
                  <a:close/>
                </a:path>
                <a:path w="1052195" h="24129">
                  <a:moveTo>
                    <a:pt x="39649" y="0"/>
                  </a:moveTo>
                  <a:lnTo>
                    <a:pt x="37515" y="0"/>
                  </a:lnTo>
                  <a:lnTo>
                    <a:pt x="37515" y="23571"/>
                  </a:lnTo>
                  <a:lnTo>
                    <a:pt x="39649" y="23571"/>
                  </a:lnTo>
                  <a:lnTo>
                    <a:pt x="39649" y="0"/>
                  </a:lnTo>
                  <a:close/>
                </a:path>
                <a:path w="1052195" h="24129">
                  <a:moveTo>
                    <a:pt x="42329" y="0"/>
                  </a:moveTo>
                  <a:lnTo>
                    <a:pt x="40208" y="0"/>
                  </a:lnTo>
                  <a:lnTo>
                    <a:pt x="40208" y="23571"/>
                  </a:lnTo>
                  <a:lnTo>
                    <a:pt x="42329" y="23571"/>
                  </a:lnTo>
                  <a:lnTo>
                    <a:pt x="42329" y="0"/>
                  </a:lnTo>
                  <a:close/>
                </a:path>
                <a:path w="1052195" h="24129">
                  <a:moveTo>
                    <a:pt x="45034" y="0"/>
                  </a:moveTo>
                  <a:lnTo>
                    <a:pt x="42926" y="0"/>
                  </a:lnTo>
                  <a:lnTo>
                    <a:pt x="42926" y="23571"/>
                  </a:lnTo>
                  <a:lnTo>
                    <a:pt x="45034" y="23571"/>
                  </a:lnTo>
                  <a:lnTo>
                    <a:pt x="45034" y="0"/>
                  </a:lnTo>
                  <a:close/>
                </a:path>
                <a:path w="1052195" h="24129">
                  <a:moveTo>
                    <a:pt x="47764" y="0"/>
                  </a:moveTo>
                  <a:lnTo>
                    <a:pt x="45669" y="0"/>
                  </a:lnTo>
                  <a:lnTo>
                    <a:pt x="45669" y="23571"/>
                  </a:lnTo>
                  <a:lnTo>
                    <a:pt x="47764" y="23571"/>
                  </a:lnTo>
                  <a:lnTo>
                    <a:pt x="47764" y="0"/>
                  </a:lnTo>
                  <a:close/>
                </a:path>
                <a:path w="1052195" h="24129">
                  <a:moveTo>
                    <a:pt x="50520" y="0"/>
                  </a:moveTo>
                  <a:lnTo>
                    <a:pt x="48425" y="0"/>
                  </a:lnTo>
                  <a:lnTo>
                    <a:pt x="48425" y="23571"/>
                  </a:lnTo>
                  <a:lnTo>
                    <a:pt x="50520" y="23571"/>
                  </a:lnTo>
                  <a:lnTo>
                    <a:pt x="50520" y="0"/>
                  </a:lnTo>
                  <a:close/>
                </a:path>
                <a:path w="1052195" h="24129">
                  <a:moveTo>
                    <a:pt x="53289" y="0"/>
                  </a:moveTo>
                  <a:lnTo>
                    <a:pt x="51206" y="0"/>
                  </a:lnTo>
                  <a:lnTo>
                    <a:pt x="51206" y="23571"/>
                  </a:lnTo>
                  <a:lnTo>
                    <a:pt x="53289" y="23571"/>
                  </a:lnTo>
                  <a:lnTo>
                    <a:pt x="53289" y="0"/>
                  </a:lnTo>
                  <a:close/>
                </a:path>
                <a:path w="1052195" h="24129">
                  <a:moveTo>
                    <a:pt x="56083" y="0"/>
                  </a:moveTo>
                  <a:lnTo>
                    <a:pt x="54013" y="0"/>
                  </a:lnTo>
                  <a:lnTo>
                    <a:pt x="54013" y="23571"/>
                  </a:lnTo>
                  <a:lnTo>
                    <a:pt x="56083" y="23571"/>
                  </a:lnTo>
                  <a:lnTo>
                    <a:pt x="56083" y="0"/>
                  </a:lnTo>
                  <a:close/>
                </a:path>
                <a:path w="1052195" h="24129">
                  <a:moveTo>
                    <a:pt x="58902" y="0"/>
                  </a:moveTo>
                  <a:lnTo>
                    <a:pt x="56845" y="0"/>
                  </a:lnTo>
                  <a:lnTo>
                    <a:pt x="56845" y="23571"/>
                  </a:lnTo>
                  <a:lnTo>
                    <a:pt x="58902" y="23571"/>
                  </a:lnTo>
                  <a:lnTo>
                    <a:pt x="58902" y="0"/>
                  </a:lnTo>
                  <a:close/>
                </a:path>
                <a:path w="1052195" h="24129">
                  <a:moveTo>
                    <a:pt x="61747" y="0"/>
                  </a:moveTo>
                  <a:lnTo>
                    <a:pt x="59702" y="0"/>
                  </a:lnTo>
                  <a:lnTo>
                    <a:pt x="59702" y="23571"/>
                  </a:lnTo>
                  <a:lnTo>
                    <a:pt x="61747" y="23571"/>
                  </a:lnTo>
                  <a:lnTo>
                    <a:pt x="61747" y="0"/>
                  </a:lnTo>
                  <a:close/>
                </a:path>
                <a:path w="1052195" h="24129">
                  <a:moveTo>
                    <a:pt x="64604" y="0"/>
                  </a:moveTo>
                  <a:lnTo>
                    <a:pt x="62572" y="0"/>
                  </a:lnTo>
                  <a:lnTo>
                    <a:pt x="62572" y="23571"/>
                  </a:lnTo>
                  <a:lnTo>
                    <a:pt x="64604" y="23571"/>
                  </a:lnTo>
                  <a:lnTo>
                    <a:pt x="64604" y="0"/>
                  </a:lnTo>
                  <a:close/>
                </a:path>
                <a:path w="1052195" h="24129">
                  <a:moveTo>
                    <a:pt x="67487" y="0"/>
                  </a:moveTo>
                  <a:lnTo>
                    <a:pt x="65468" y="0"/>
                  </a:lnTo>
                  <a:lnTo>
                    <a:pt x="65468" y="23571"/>
                  </a:lnTo>
                  <a:lnTo>
                    <a:pt x="67487" y="23571"/>
                  </a:lnTo>
                  <a:lnTo>
                    <a:pt x="67487" y="0"/>
                  </a:lnTo>
                  <a:close/>
                </a:path>
                <a:path w="1052195" h="24129">
                  <a:moveTo>
                    <a:pt x="70396" y="0"/>
                  </a:moveTo>
                  <a:lnTo>
                    <a:pt x="68389" y="0"/>
                  </a:lnTo>
                  <a:lnTo>
                    <a:pt x="68389" y="23571"/>
                  </a:lnTo>
                  <a:lnTo>
                    <a:pt x="70396" y="23571"/>
                  </a:lnTo>
                  <a:lnTo>
                    <a:pt x="70396" y="0"/>
                  </a:lnTo>
                  <a:close/>
                </a:path>
                <a:path w="1052195" h="24129">
                  <a:moveTo>
                    <a:pt x="73317" y="0"/>
                  </a:moveTo>
                  <a:lnTo>
                    <a:pt x="71323" y="0"/>
                  </a:lnTo>
                  <a:lnTo>
                    <a:pt x="71323" y="23571"/>
                  </a:lnTo>
                  <a:lnTo>
                    <a:pt x="73317" y="23571"/>
                  </a:lnTo>
                  <a:lnTo>
                    <a:pt x="73317" y="0"/>
                  </a:lnTo>
                  <a:close/>
                </a:path>
                <a:path w="1052195" h="24129">
                  <a:moveTo>
                    <a:pt x="76263" y="0"/>
                  </a:moveTo>
                  <a:lnTo>
                    <a:pt x="74282" y="0"/>
                  </a:lnTo>
                  <a:lnTo>
                    <a:pt x="74282" y="23571"/>
                  </a:lnTo>
                  <a:lnTo>
                    <a:pt x="76263" y="23571"/>
                  </a:lnTo>
                  <a:lnTo>
                    <a:pt x="76263" y="0"/>
                  </a:lnTo>
                  <a:close/>
                </a:path>
                <a:path w="1052195" h="24129">
                  <a:moveTo>
                    <a:pt x="79235" y="0"/>
                  </a:moveTo>
                  <a:lnTo>
                    <a:pt x="77266" y="0"/>
                  </a:lnTo>
                  <a:lnTo>
                    <a:pt x="77266" y="23571"/>
                  </a:lnTo>
                  <a:lnTo>
                    <a:pt x="79235" y="23571"/>
                  </a:lnTo>
                  <a:lnTo>
                    <a:pt x="79235" y="0"/>
                  </a:lnTo>
                  <a:close/>
                </a:path>
                <a:path w="1052195" h="24129">
                  <a:moveTo>
                    <a:pt x="82219" y="0"/>
                  </a:moveTo>
                  <a:lnTo>
                    <a:pt x="80264" y="0"/>
                  </a:lnTo>
                  <a:lnTo>
                    <a:pt x="80264" y="23571"/>
                  </a:lnTo>
                  <a:lnTo>
                    <a:pt x="82219" y="23571"/>
                  </a:lnTo>
                  <a:lnTo>
                    <a:pt x="82219" y="0"/>
                  </a:lnTo>
                  <a:close/>
                </a:path>
                <a:path w="1052195" h="24129">
                  <a:moveTo>
                    <a:pt x="85229" y="0"/>
                  </a:moveTo>
                  <a:lnTo>
                    <a:pt x="83286" y="0"/>
                  </a:lnTo>
                  <a:lnTo>
                    <a:pt x="83286" y="23571"/>
                  </a:lnTo>
                  <a:lnTo>
                    <a:pt x="85229" y="23571"/>
                  </a:lnTo>
                  <a:lnTo>
                    <a:pt x="85229" y="0"/>
                  </a:lnTo>
                  <a:close/>
                </a:path>
                <a:path w="1052195" h="24129">
                  <a:moveTo>
                    <a:pt x="88265" y="0"/>
                  </a:moveTo>
                  <a:lnTo>
                    <a:pt x="86334" y="0"/>
                  </a:lnTo>
                  <a:lnTo>
                    <a:pt x="86334" y="23571"/>
                  </a:lnTo>
                  <a:lnTo>
                    <a:pt x="88265" y="23571"/>
                  </a:lnTo>
                  <a:lnTo>
                    <a:pt x="88265" y="0"/>
                  </a:lnTo>
                  <a:close/>
                </a:path>
                <a:path w="1052195" h="24129">
                  <a:moveTo>
                    <a:pt x="91313" y="0"/>
                  </a:moveTo>
                  <a:lnTo>
                    <a:pt x="89395" y="0"/>
                  </a:lnTo>
                  <a:lnTo>
                    <a:pt x="89395" y="23571"/>
                  </a:lnTo>
                  <a:lnTo>
                    <a:pt x="91313" y="23571"/>
                  </a:lnTo>
                  <a:lnTo>
                    <a:pt x="91313" y="0"/>
                  </a:lnTo>
                  <a:close/>
                </a:path>
                <a:path w="1052195" h="24129">
                  <a:moveTo>
                    <a:pt x="94386" y="0"/>
                  </a:moveTo>
                  <a:lnTo>
                    <a:pt x="92481" y="0"/>
                  </a:lnTo>
                  <a:lnTo>
                    <a:pt x="92481" y="23571"/>
                  </a:lnTo>
                  <a:lnTo>
                    <a:pt x="94386" y="23571"/>
                  </a:lnTo>
                  <a:lnTo>
                    <a:pt x="94386" y="0"/>
                  </a:lnTo>
                  <a:close/>
                </a:path>
                <a:path w="1052195" h="24129">
                  <a:moveTo>
                    <a:pt x="97485" y="0"/>
                  </a:moveTo>
                  <a:lnTo>
                    <a:pt x="95580" y="0"/>
                  </a:lnTo>
                  <a:lnTo>
                    <a:pt x="95580" y="23571"/>
                  </a:lnTo>
                  <a:lnTo>
                    <a:pt x="97485" y="23571"/>
                  </a:lnTo>
                  <a:lnTo>
                    <a:pt x="97485" y="0"/>
                  </a:lnTo>
                  <a:close/>
                </a:path>
                <a:path w="1052195" h="24129">
                  <a:moveTo>
                    <a:pt x="100596" y="0"/>
                  </a:moveTo>
                  <a:lnTo>
                    <a:pt x="98704" y="0"/>
                  </a:lnTo>
                  <a:lnTo>
                    <a:pt x="98704" y="23571"/>
                  </a:lnTo>
                  <a:lnTo>
                    <a:pt x="100596" y="23571"/>
                  </a:lnTo>
                  <a:lnTo>
                    <a:pt x="100596" y="0"/>
                  </a:lnTo>
                  <a:close/>
                </a:path>
                <a:path w="1052195" h="24129">
                  <a:moveTo>
                    <a:pt x="103720" y="0"/>
                  </a:moveTo>
                  <a:lnTo>
                    <a:pt x="101841" y="0"/>
                  </a:lnTo>
                  <a:lnTo>
                    <a:pt x="101841" y="23571"/>
                  </a:lnTo>
                  <a:lnTo>
                    <a:pt x="103720" y="23571"/>
                  </a:lnTo>
                  <a:lnTo>
                    <a:pt x="103720" y="0"/>
                  </a:lnTo>
                  <a:close/>
                </a:path>
                <a:path w="1052195" h="24129">
                  <a:moveTo>
                    <a:pt x="106870" y="0"/>
                  </a:moveTo>
                  <a:lnTo>
                    <a:pt x="105003" y="0"/>
                  </a:lnTo>
                  <a:lnTo>
                    <a:pt x="105003" y="23571"/>
                  </a:lnTo>
                  <a:lnTo>
                    <a:pt x="106870" y="23571"/>
                  </a:lnTo>
                  <a:lnTo>
                    <a:pt x="106870" y="0"/>
                  </a:lnTo>
                  <a:close/>
                </a:path>
                <a:path w="1052195" h="24129">
                  <a:moveTo>
                    <a:pt x="110045" y="0"/>
                  </a:moveTo>
                  <a:lnTo>
                    <a:pt x="108191" y="0"/>
                  </a:lnTo>
                  <a:lnTo>
                    <a:pt x="108191" y="23571"/>
                  </a:lnTo>
                  <a:lnTo>
                    <a:pt x="110045" y="23571"/>
                  </a:lnTo>
                  <a:lnTo>
                    <a:pt x="110045" y="0"/>
                  </a:lnTo>
                  <a:close/>
                </a:path>
                <a:path w="1052195" h="24129">
                  <a:moveTo>
                    <a:pt x="113233" y="0"/>
                  </a:moveTo>
                  <a:lnTo>
                    <a:pt x="111391" y="0"/>
                  </a:lnTo>
                  <a:lnTo>
                    <a:pt x="111391" y="23571"/>
                  </a:lnTo>
                  <a:lnTo>
                    <a:pt x="113233" y="23571"/>
                  </a:lnTo>
                  <a:lnTo>
                    <a:pt x="113233" y="0"/>
                  </a:lnTo>
                  <a:close/>
                </a:path>
                <a:path w="1052195" h="24129">
                  <a:moveTo>
                    <a:pt x="116433" y="0"/>
                  </a:moveTo>
                  <a:lnTo>
                    <a:pt x="114617" y="0"/>
                  </a:lnTo>
                  <a:lnTo>
                    <a:pt x="114617" y="23571"/>
                  </a:lnTo>
                  <a:lnTo>
                    <a:pt x="116433" y="23571"/>
                  </a:lnTo>
                  <a:lnTo>
                    <a:pt x="116433" y="0"/>
                  </a:lnTo>
                  <a:close/>
                </a:path>
                <a:path w="1052195" h="24129">
                  <a:moveTo>
                    <a:pt x="119659" y="0"/>
                  </a:moveTo>
                  <a:lnTo>
                    <a:pt x="117843" y="0"/>
                  </a:lnTo>
                  <a:lnTo>
                    <a:pt x="117843" y="23571"/>
                  </a:lnTo>
                  <a:lnTo>
                    <a:pt x="119659" y="23571"/>
                  </a:lnTo>
                  <a:lnTo>
                    <a:pt x="119659" y="0"/>
                  </a:lnTo>
                  <a:close/>
                </a:path>
                <a:path w="1052195" h="24129">
                  <a:moveTo>
                    <a:pt x="122910" y="0"/>
                  </a:moveTo>
                  <a:lnTo>
                    <a:pt x="121107" y="0"/>
                  </a:lnTo>
                  <a:lnTo>
                    <a:pt x="121107" y="23571"/>
                  </a:lnTo>
                  <a:lnTo>
                    <a:pt x="122910" y="23571"/>
                  </a:lnTo>
                  <a:lnTo>
                    <a:pt x="122910" y="0"/>
                  </a:lnTo>
                  <a:close/>
                </a:path>
                <a:path w="1052195" h="24129">
                  <a:moveTo>
                    <a:pt x="126161" y="0"/>
                  </a:moveTo>
                  <a:lnTo>
                    <a:pt x="124383" y="0"/>
                  </a:lnTo>
                  <a:lnTo>
                    <a:pt x="124383" y="23571"/>
                  </a:lnTo>
                  <a:lnTo>
                    <a:pt x="126161" y="23571"/>
                  </a:lnTo>
                  <a:lnTo>
                    <a:pt x="126161" y="0"/>
                  </a:lnTo>
                  <a:close/>
                </a:path>
                <a:path w="1052195" h="24129">
                  <a:moveTo>
                    <a:pt x="129451" y="0"/>
                  </a:moveTo>
                  <a:lnTo>
                    <a:pt x="127673" y="0"/>
                  </a:lnTo>
                  <a:lnTo>
                    <a:pt x="127673" y="23571"/>
                  </a:lnTo>
                  <a:lnTo>
                    <a:pt x="129451" y="23571"/>
                  </a:lnTo>
                  <a:lnTo>
                    <a:pt x="129451" y="0"/>
                  </a:lnTo>
                  <a:close/>
                </a:path>
                <a:path w="1052195" h="24129">
                  <a:moveTo>
                    <a:pt x="132740" y="0"/>
                  </a:moveTo>
                  <a:lnTo>
                    <a:pt x="130987" y="0"/>
                  </a:lnTo>
                  <a:lnTo>
                    <a:pt x="130987" y="23571"/>
                  </a:lnTo>
                  <a:lnTo>
                    <a:pt x="132740" y="23571"/>
                  </a:lnTo>
                  <a:lnTo>
                    <a:pt x="132740" y="0"/>
                  </a:lnTo>
                  <a:close/>
                </a:path>
                <a:path w="1052195" h="24129">
                  <a:moveTo>
                    <a:pt x="136055" y="0"/>
                  </a:moveTo>
                  <a:lnTo>
                    <a:pt x="134315" y="0"/>
                  </a:lnTo>
                  <a:lnTo>
                    <a:pt x="134315" y="23571"/>
                  </a:lnTo>
                  <a:lnTo>
                    <a:pt x="136055" y="23571"/>
                  </a:lnTo>
                  <a:lnTo>
                    <a:pt x="136055" y="0"/>
                  </a:lnTo>
                  <a:close/>
                </a:path>
                <a:path w="1052195" h="24129">
                  <a:moveTo>
                    <a:pt x="139395" y="0"/>
                  </a:moveTo>
                  <a:lnTo>
                    <a:pt x="137655" y="0"/>
                  </a:lnTo>
                  <a:lnTo>
                    <a:pt x="137655" y="23571"/>
                  </a:lnTo>
                  <a:lnTo>
                    <a:pt x="139395" y="23571"/>
                  </a:lnTo>
                  <a:lnTo>
                    <a:pt x="139395" y="0"/>
                  </a:lnTo>
                  <a:close/>
                </a:path>
                <a:path w="1052195" h="24129">
                  <a:moveTo>
                    <a:pt x="142735" y="0"/>
                  </a:moveTo>
                  <a:lnTo>
                    <a:pt x="141020" y="0"/>
                  </a:lnTo>
                  <a:lnTo>
                    <a:pt x="141020" y="23571"/>
                  </a:lnTo>
                  <a:lnTo>
                    <a:pt x="142735" y="23571"/>
                  </a:lnTo>
                  <a:lnTo>
                    <a:pt x="142735" y="0"/>
                  </a:lnTo>
                  <a:close/>
                </a:path>
                <a:path w="1052195" h="24129">
                  <a:moveTo>
                    <a:pt x="146100" y="0"/>
                  </a:moveTo>
                  <a:lnTo>
                    <a:pt x="144399" y="0"/>
                  </a:lnTo>
                  <a:lnTo>
                    <a:pt x="144399" y="23571"/>
                  </a:lnTo>
                  <a:lnTo>
                    <a:pt x="146100" y="23571"/>
                  </a:lnTo>
                  <a:lnTo>
                    <a:pt x="146100" y="0"/>
                  </a:lnTo>
                  <a:close/>
                </a:path>
                <a:path w="1052195" h="24129">
                  <a:moveTo>
                    <a:pt x="149491" y="0"/>
                  </a:moveTo>
                  <a:lnTo>
                    <a:pt x="147802" y="0"/>
                  </a:lnTo>
                  <a:lnTo>
                    <a:pt x="147802" y="23571"/>
                  </a:lnTo>
                  <a:lnTo>
                    <a:pt x="149491" y="23571"/>
                  </a:lnTo>
                  <a:lnTo>
                    <a:pt x="149491" y="0"/>
                  </a:lnTo>
                  <a:close/>
                </a:path>
                <a:path w="1052195" h="24129">
                  <a:moveTo>
                    <a:pt x="993190" y="0"/>
                  </a:moveTo>
                  <a:lnTo>
                    <a:pt x="991501" y="0"/>
                  </a:lnTo>
                  <a:lnTo>
                    <a:pt x="991501" y="23571"/>
                  </a:lnTo>
                  <a:lnTo>
                    <a:pt x="993190" y="23571"/>
                  </a:lnTo>
                  <a:lnTo>
                    <a:pt x="993190" y="0"/>
                  </a:lnTo>
                  <a:close/>
                </a:path>
                <a:path w="1052195" h="24129">
                  <a:moveTo>
                    <a:pt x="996581" y="0"/>
                  </a:moveTo>
                  <a:lnTo>
                    <a:pt x="994879" y="0"/>
                  </a:lnTo>
                  <a:lnTo>
                    <a:pt x="994879" y="23571"/>
                  </a:lnTo>
                  <a:lnTo>
                    <a:pt x="996581" y="23571"/>
                  </a:lnTo>
                  <a:lnTo>
                    <a:pt x="996581" y="0"/>
                  </a:lnTo>
                  <a:close/>
                </a:path>
                <a:path w="1052195" h="24129">
                  <a:moveTo>
                    <a:pt x="999959" y="0"/>
                  </a:moveTo>
                  <a:lnTo>
                    <a:pt x="998245" y="0"/>
                  </a:lnTo>
                  <a:lnTo>
                    <a:pt x="998245" y="23571"/>
                  </a:lnTo>
                  <a:lnTo>
                    <a:pt x="999959" y="23571"/>
                  </a:lnTo>
                  <a:lnTo>
                    <a:pt x="999959" y="0"/>
                  </a:lnTo>
                  <a:close/>
                </a:path>
                <a:path w="1052195" h="24129">
                  <a:moveTo>
                    <a:pt x="1003325" y="0"/>
                  </a:moveTo>
                  <a:lnTo>
                    <a:pt x="1001598" y="0"/>
                  </a:lnTo>
                  <a:lnTo>
                    <a:pt x="1001598" y="23571"/>
                  </a:lnTo>
                  <a:lnTo>
                    <a:pt x="1003325" y="23571"/>
                  </a:lnTo>
                  <a:lnTo>
                    <a:pt x="1003325" y="0"/>
                  </a:lnTo>
                  <a:close/>
                </a:path>
                <a:path w="1052195" h="24129">
                  <a:moveTo>
                    <a:pt x="1006665" y="0"/>
                  </a:moveTo>
                  <a:lnTo>
                    <a:pt x="1004925" y="0"/>
                  </a:lnTo>
                  <a:lnTo>
                    <a:pt x="1004925" y="23571"/>
                  </a:lnTo>
                  <a:lnTo>
                    <a:pt x="1006665" y="23571"/>
                  </a:lnTo>
                  <a:lnTo>
                    <a:pt x="1006665" y="0"/>
                  </a:lnTo>
                  <a:close/>
                </a:path>
                <a:path w="1052195" h="24129">
                  <a:moveTo>
                    <a:pt x="1009992" y="0"/>
                  </a:moveTo>
                  <a:lnTo>
                    <a:pt x="1008240" y="0"/>
                  </a:lnTo>
                  <a:lnTo>
                    <a:pt x="1008240" y="23571"/>
                  </a:lnTo>
                  <a:lnTo>
                    <a:pt x="1009992" y="23571"/>
                  </a:lnTo>
                  <a:lnTo>
                    <a:pt x="1009992" y="0"/>
                  </a:lnTo>
                  <a:close/>
                </a:path>
                <a:path w="1052195" h="24129">
                  <a:moveTo>
                    <a:pt x="1013307" y="0"/>
                  </a:moveTo>
                  <a:lnTo>
                    <a:pt x="1011542" y="0"/>
                  </a:lnTo>
                  <a:lnTo>
                    <a:pt x="1011542" y="23571"/>
                  </a:lnTo>
                  <a:lnTo>
                    <a:pt x="1013307" y="23571"/>
                  </a:lnTo>
                  <a:lnTo>
                    <a:pt x="1013307" y="0"/>
                  </a:lnTo>
                  <a:close/>
                </a:path>
                <a:path w="1052195" h="24129">
                  <a:moveTo>
                    <a:pt x="1016609" y="0"/>
                  </a:moveTo>
                  <a:lnTo>
                    <a:pt x="1014818" y="0"/>
                  </a:lnTo>
                  <a:lnTo>
                    <a:pt x="1014818" y="23571"/>
                  </a:lnTo>
                  <a:lnTo>
                    <a:pt x="1016609" y="23571"/>
                  </a:lnTo>
                  <a:lnTo>
                    <a:pt x="1016609" y="0"/>
                  </a:lnTo>
                  <a:close/>
                </a:path>
                <a:path w="1052195" h="24129">
                  <a:moveTo>
                    <a:pt x="1019873" y="0"/>
                  </a:moveTo>
                  <a:lnTo>
                    <a:pt x="1018082" y="0"/>
                  </a:lnTo>
                  <a:lnTo>
                    <a:pt x="1018082" y="23571"/>
                  </a:lnTo>
                  <a:lnTo>
                    <a:pt x="1019873" y="23571"/>
                  </a:lnTo>
                  <a:lnTo>
                    <a:pt x="1019873" y="0"/>
                  </a:lnTo>
                  <a:close/>
                </a:path>
                <a:path w="1052195" h="24129">
                  <a:moveTo>
                    <a:pt x="1023137" y="0"/>
                  </a:moveTo>
                  <a:lnTo>
                    <a:pt x="1021321" y="0"/>
                  </a:lnTo>
                  <a:lnTo>
                    <a:pt x="1021321" y="23571"/>
                  </a:lnTo>
                  <a:lnTo>
                    <a:pt x="1023137" y="23571"/>
                  </a:lnTo>
                  <a:lnTo>
                    <a:pt x="1023137" y="0"/>
                  </a:lnTo>
                  <a:close/>
                </a:path>
                <a:path w="1052195" h="24129">
                  <a:moveTo>
                    <a:pt x="1026375" y="0"/>
                  </a:moveTo>
                  <a:lnTo>
                    <a:pt x="1024547" y="0"/>
                  </a:lnTo>
                  <a:lnTo>
                    <a:pt x="1024547" y="23571"/>
                  </a:lnTo>
                  <a:lnTo>
                    <a:pt x="1026375" y="23571"/>
                  </a:lnTo>
                  <a:lnTo>
                    <a:pt x="1026375" y="0"/>
                  </a:lnTo>
                  <a:close/>
                </a:path>
                <a:path w="1052195" h="24129">
                  <a:moveTo>
                    <a:pt x="1029589" y="0"/>
                  </a:moveTo>
                  <a:lnTo>
                    <a:pt x="1027760" y="0"/>
                  </a:lnTo>
                  <a:lnTo>
                    <a:pt x="1027760" y="23571"/>
                  </a:lnTo>
                  <a:lnTo>
                    <a:pt x="1029589" y="23571"/>
                  </a:lnTo>
                  <a:lnTo>
                    <a:pt x="1029589" y="0"/>
                  </a:lnTo>
                  <a:close/>
                </a:path>
                <a:path w="1052195" h="24129">
                  <a:moveTo>
                    <a:pt x="1032789" y="0"/>
                  </a:moveTo>
                  <a:lnTo>
                    <a:pt x="1030947" y="0"/>
                  </a:lnTo>
                  <a:lnTo>
                    <a:pt x="1030947" y="23571"/>
                  </a:lnTo>
                  <a:lnTo>
                    <a:pt x="1032789" y="23571"/>
                  </a:lnTo>
                  <a:lnTo>
                    <a:pt x="1032789" y="0"/>
                  </a:lnTo>
                  <a:close/>
                </a:path>
                <a:path w="1052195" h="24129">
                  <a:moveTo>
                    <a:pt x="1035977" y="0"/>
                  </a:moveTo>
                  <a:lnTo>
                    <a:pt x="1034110" y="0"/>
                  </a:lnTo>
                  <a:lnTo>
                    <a:pt x="1034110" y="23571"/>
                  </a:lnTo>
                  <a:lnTo>
                    <a:pt x="1035977" y="23571"/>
                  </a:lnTo>
                  <a:lnTo>
                    <a:pt x="1035977" y="0"/>
                  </a:lnTo>
                  <a:close/>
                </a:path>
                <a:path w="1052195" h="24129">
                  <a:moveTo>
                    <a:pt x="1039139" y="0"/>
                  </a:moveTo>
                  <a:lnTo>
                    <a:pt x="1037259" y="0"/>
                  </a:lnTo>
                  <a:lnTo>
                    <a:pt x="1037259" y="23571"/>
                  </a:lnTo>
                  <a:lnTo>
                    <a:pt x="1039139" y="23571"/>
                  </a:lnTo>
                  <a:lnTo>
                    <a:pt x="1039139" y="0"/>
                  </a:lnTo>
                  <a:close/>
                </a:path>
                <a:path w="1052195" h="24129">
                  <a:moveTo>
                    <a:pt x="1042276" y="0"/>
                  </a:moveTo>
                  <a:lnTo>
                    <a:pt x="1040396" y="0"/>
                  </a:lnTo>
                  <a:lnTo>
                    <a:pt x="1040396" y="23571"/>
                  </a:lnTo>
                  <a:lnTo>
                    <a:pt x="1042276" y="23571"/>
                  </a:lnTo>
                  <a:lnTo>
                    <a:pt x="1042276" y="0"/>
                  </a:lnTo>
                  <a:close/>
                </a:path>
                <a:path w="1052195" h="24129">
                  <a:moveTo>
                    <a:pt x="1045400" y="0"/>
                  </a:moveTo>
                  <a:lnTo>
                    <a:pt x="1043508" y="0"/>
                  </a:lnTo>
                  <a:lnTo>
                    <a:pt x="1043508" y="23571"/>
                  </a:lnTo>
                  <a:lnTo>
                    <a:pt x="1045400" y="23571"/>
                  </a:lnTo>
                  <a:lnTo>
                    <a:pt x="1045400" y="0"/>
                  </a:lnTo>
                  <a:close/>
                </a:path>
                <a:path w="1052195" h="24129">
                  <a:moveTo>
                    <a:pt x="1048512" y="0"/>
                  </a:moveTo>
                  <a:lnTo>
                    <a:pt x="1046594" y="0"/>
                  </a:lnTo>
                  <a:lnTo>
                    <a:pt x="1046594" y="23571"/>
                  </a:lnTo>
                  <a:lnTo>
                    <a:pt x="1048512" y="23571"/>
                  </a:lnTo>
                  <a:lnTo>
                    <a:pt x="1048512" y="0"/>
                  </a:lnTo>
                  <a:close/>
                </a:path>
                <a:path w="1052195" h="24129">
                  <a:moveTo>
                    <a:pt x="1051598" y="0"/>
                  </a:moveTo>
                  <a:lnTo>
                    <a:pt x="1049667" y="0"/>
                  </a:lnTo>
                  <a:lnTo>
                    <a:pt x="1049667" y="23571"/>
                  </a:lnTo>
                  <a:lnTo>
                    <a:pt x="1051598" y="23571"/>
                  </a:lnTo>
                  <a:lnTo>
                    <a:pt x="10515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9" name="object 147">
              <a:extLst>
                <a:ext uri="{FF2B5EF4-FFF2-40B4-BE49-F238E27FC236}">
                  <a16:creationId xmlns:a16="http://schemas.microsoft.com/office/drawing/2014/main" id="{726F179F-4E08-4DF1-B28E-C8C076C305E4}"/>
                </a:ext>
              </a:extLst>
            </p:cNvPr>
            <p:cNvSpPr/>
            <p:nvPr/>
          </p:nvSpPr>
          <p:spPr>
            <a:xfrm>
              <a:off x="2843365" y="6715670"/>
              <a:ext cx="102870" cy="24130"/>
            </a:xfrm>
            <a:custGeom>
              <a:avLst/>
              <a:gdLst/>
              <a:ahLst/>
              <a:cxnLst/>
              <a:rect l="l" t="t" r="r" b="b"/>
              <a:pathLst>
                <a:path w="102869" h="24129">
                  <a:moveTo>
                    <a:pt x="190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190" y="23571"/>
                  </a:lnTo>
                  <a:lnTo>
                    <a:pt x="190" y="0"/>
                  </a:lnTo>
                  <a:close/>
                </a:path>
                <a:path w="102869" h="24129">
                  <a:moveTo>
                    <a:pt x="558" y="0"/>
                  </a:moveTo>
                  <a:lnTo>
                    <a:pt x="495" y="23571"/>
                  </a:lnTo>
                  <a:lnTo>
                    <a:pt x="558" y="0"/>
                  </a:lnTo>
                  <a:close/>
                </a:path>
                <a:path w="102869" h="24129">
                  <a:moveTo>
                    <a:pt x="1333" y="0"/>
                  </a:moveTo>
                  <a:lnTo>
                    <a:pt x="1016" y="0"/>
                  </a:lnTo>
                  <a:lnTo>
                    <a:pt x="1016" y="23571"/>
                  </a:lnTo>
                  <a:lnTo>
                    <a:pt x="1333" y="23571"/>
                  </a:lnTo>
                  <a:lnTo>
                    <a:pt x="1333" y="0"/>
                  </a:lnTo>
                  <a:close/>
                </a:path>
                <a:path w="102869" h="24129">
                  <a:moveTo>
                    <a:pt x="1765" y="0"/>
                  </a:moveTo>
                  <a:lnTo>
                    <a:pt x="1562" y="0"/>
                  </a:lnTo>
                  <a:lnTo>
                    <a:pt x="1562" y="23571"/>
                  </a:lnTo>
                  <a:lnTo>
                    <a:pt x="1765" y="23571"/>
                  </a:lnTo>
                  <a:lnTo>
                    <a:pt x="1765" y="0"/>
                  </a:lnTo>
                  <a:close/>
                </a:path>
                <a:path w="102869" h="24129">
                  <a:moveTo>
                    <a:pt x="3175" y="0"/>
                  </a:moveTo>
                  <a:lnTo>
                    <a:pt x="2730" y="0"/>
                  </a:lnTo>
                  <a:lnTo>
                    <a:pt x="2730" y="23571"/>
                  </a:lnTo>
                  <a:lnTo>
                    <a:pt x="3175" y="23571"/>
                  </a:lnTo>
                  <a:lnTo>
                    <a:pt x="3175" y="0"/>
                  </a:lnTo>
                  <a:close/>
                </a:path>
                <a:path w="102869" h="24129">
                  <a:moveTo>
                    <a:pt x="3695" y="0"/>
                  </a:moveTo>
                  <a:lnTo>
                    <a:pt x="3340" y="0"/>
                  </a:lnTo>
                  <a:lnTo>
                    <a:pt x="3340" y="23571"/>
                  </a:lnTo>
                  <a:lnTo>
                    <a:pt x="3695" y="23571"/>
                  </a:lnTo>
                  <a:lnTo>
                    <a:pt x="3695" y="0"/>
                  </a:lnTo>
                  <a:close/>
                </a:path>
                <a:path w="102869" h="24129">
                  <a:moveTo>
                    <a:pt x="4241" y="0"/>
                  </a:moveTo>
                  <a:lnTo>
                    <a:pt x="3987" y="0"/>
                  </a:lnTo>
                  <a:lnTo>
                    <a:pt x="3987" y="23571"/>
                  </a:lnTo>
                  <a:lnTo>
                    <a:pt x="4241" y="23571"/>
                  </a:lnTo>
                  <a:lnTo>
                    <a:pt x="4241" y="0"/>
                  </a:lnTo>
                  <a:close/>
                </a:path>
                <a:path w="102869" h="24129">
                  <a:moveTo>
                    <a:pt x="5397" y="0"/>
                  </a:moveTo>
                  <a:lnTo>
                    <a:pt x="5346" y="23571"/>
                  </a:lnTo>
                  <a:lnTo>
                    <a:pt x="5397" y="0"/>
                  </a:lnTo>
                  <a:close/>
                </a:path>
                <a:path w="102869" h="24129">
                  <a:moveTo>
                    <a:pt x="6654" y="0"/>
                  </a:moveTo>
                  <a:lnTo>
                    <a:pt x="6057" y="0"/>
                  </a:lnTo>
                  <a:lnTo>
                    <a:pt x="6057" y="23571"/>
                  </a:lnTo>
                  <a:lnTo>
                    <a:pt x="6654" y="23571"/>
                  </a:lnTo>
                  <a:lnTo>
                    <a:pt x="6654" y="0"/>
                  </a:lnTo>
                  <a:close/>
                </a:path>
                <a:path w="102869" h="24129">
                  <a:moveTo>
                    <a:pt x="7315" y="0"/>
                  </a:moveTo>
                  <a:lnTo>
                    <a:pt x="6794" y="0"/>
                  </a:lnTo>
                  <a:lnTo>
                    <a:pt x="6794" y="23571"/>
                  </a:lnTo>
                  <a:lnTo>
                    <a:pt x="7315" y="23571"/>
                  </a:lnTo>
                  <a:lnTo>
                    <a:pt x="7315" y="0"/>
                  </a:lnTo>
                  <a:close/>
                </a:path>
                <a:path w="102869" h="24129">
                  <a:moveTo>
                    <a:pt x="8712" y="0"/>
                  </a:moveTo>
                  <a:lnTo>
                    <a:pt x="8343" y="0"/>
                  </a:lnTo>
                  <a:lnTo>
                    <a:pt x="8343" y="23571"/>
                  </a:lnTo>
                  <a:lnTo>
                    <a:pt x="8712" y="23571"/>
                  </a:lnTo>
                  <a:lnTo>
                    <a:pt x="8712" y="0"/>
                  </a:lnTo>
                  <a:close/>
                </a:path>
                <a:path w="102869" h="24129">
                  <a:moveTo>
                    <a:pt x="9448" y="0"/>
                  </a:moveTo>
                  <a:lnTo>
                    <a:pt x="9156" y="0"/>
                  </a:lnTo>
                  <a:lnTo>
                    <a:pt x="9156" y="23571"/>
                  </a:lnTo>
                  <a:lnTo>
                    <a:pt x="9448" y="23571"/>
                  </a:lnTo>
                  <a:lnTo>
                    <a:pt x="9448" y="0"/>
                  </a:lnTo>
                  <a:close/>
                </a:path>
                <a:path w="102869" h="24129">
                  <a:moveTo>
                    <a:pt x="13500" y="0"/>
                  </a:moveTo>
                  <a:lnTo>
                    <a:pt x="12649" y="0"/>
                  </a:lnTo>
                  <a:lnTo>
                    <a:pt x="12649" y="23571"/>
                  </a:lnTo>
                  <a:lnTo>
                    <a:pt x="13500" y="23571"/>
                  </a:lnTo>
                  <a:lnTo>
                    <a:pt x="13500" y="0"/>
                  </a:lnTo>
                  <a:close/>
                </a:path>
                <a:path w="102869" h="24129">
                  <a:moveTo>
                    <a:pt x="14376" y="0"/>
                  </a:moveTo>
                  <a:lnTo>
                    <a:pt x="13589" y="0"/>
                  </a:lnTo>
                  <a:lnTo>
                    <a:pt x="13589" y="23571"/>
                  </a:lnTo>
                  <a:lnTo>
                    <a:pt x="14376" y="23571"/>
                  </a:lnTo>
                  <a:lnTo>
                    <a:pt x="14376" y="0"/>
                  </a:lnTo>
                  <a:close/>
                </a:path>
                <a:path w="102869" h="24129">
                  <a:moveTo>
                    <a:pt x="15290" y="0"/>
                  </a:moveTo>
                  <a:lnTo>
                    <a:pt x="14554" y="0"/>
                  </a:lnTo>
                  <a:lnTo>
                    <a:pt x="14554" y="23571"/>
                  </a:lnTo>
                  <a:lnTo>
                    <a:pt x="15290" y="23571"/>
                  </a:lnTo>
                  <a:lnTo>
                    <a:pt x="15290" y="0"/>
                  </a:lnTo>
                  <a:close/>
                </a:path>
                <a:path w="102869" h="24129">
                  <a:moveTo>
                    <a:pt x="16217" y="0"/>
                  </a:moveTo>
                  <a:lnTo>
                    <a:pt x="15544" y="0"/>
                  </a:lnTo>
                  <a:lnTo>
                    <a:pt x="15544" y="23571"/>
                  </a:lnTo>
                  <a:lnTo>
                    <a:pt x="16217" y="23571"/>
                  </a:lnTo>
                  <a:lnTo>
                    <a:pt x="16217" y="0"/>
                  </a:lnTo>
                  <a:close/>
                </a:path>
                <a:path w="102869" h="24129">
                  <a:moveTo>
                    <a:pt x="17183" y="0"/>
                  </a:moveTo>
                  <a:lnTo>
                    <a:pt x="16560" y="0"/>
                  </a:lnTo>
                  <a:lnTo>
                    <a:pt x="16560" y="23571"/>
                  </a:lnTo>
                  <a:lnTo>
                    <a:pt x="17183" y="23571"/>
                  </a:lnTo>
                  <a:lnTo>
                    <a:pt x="17183" y="0"/>
                  </a:lnTo>
                  <a:close/>
                </a:path>
                <a:path w="102869" h="24129">
                  <a:moveTo>
                    <a:pt x="18161" y="0"/>
                  </a:moveTo>
                  <a:lnTo>
                    <a:pt x="17589" y="0"/>
                  </a:lnTo>
                  <a:lnTo>
                    <a:pt x="17589" y="23571"/>
                  </a:lnTo>
                  <a:lnTo>
                    <a:pt x="18161" y="23571"/>
                  </a:lnTo>
                  <a:lnTo>
                    <a:pt x="18161" y="0"/>
                  </a:lnTo>
                  <a:close/>
                </a:path>
                <a:path w="102869" h="24129">
                  <a:moveTo>
                    <a:pt x="19177" y="0"/>
                  </a:moveTo>
                  <a:lnTo>
                    <a:pt x="18656" y="0"/>
                  </a:lnTo>
                  <a:lnTo>
                    <a:pt x="18656" y="23571"/>
                  </a:lnTo>
                  <a:lnTo>
                    <a:pt x="19177" y="23571"/>
                  </a:lnTo>
                  <a:lnTo>
                    <a:pt x="19177" y="0"/>
                  </a:lnTo>
                  <a:close/>
                </a:path>
                <a:path w="102869" h="24129">
                  <a:moveTo>
                    <a:pt x="20205" y="0"/>
                  </a:moveTo>
                  <a:lnTo>
                    <a:pt x="19748" y="0"/>
                  </a:lnTo>
                  <a:lnTo>
                    <a:pt x="19748" y="23571"/>
                  </a:lnTo>
                  <a:lnTo>
                    <a:pt x="20205" y="23571"/>
                  </a:lnTo>
                  <a:lnTo>
                    <a:pt x="20205" y="0"/>
                  </a:lnTo>
                  <a:close/>
                </a:path>
                <a:path w="102869" h="24129">
                  <a:moveTo>
                    <a:pt x="31953" y="0"/>
                  </a:moveTo>
                  <a:lnTo>
                    <a:pt x="30721" y="0"/>
                  </a:lnTo>
                  <a:lnTo>
                    <a:pt x="30721" y="23571"/>
                  </a:lnTo>
                  <a:lnTo>
                    <a:pt x="31953" y="23571"/>
                  </a:lnTo>
                  <a:lnTo>
                    <a:pt x="31953" y="0"/>
                  </a:lnTo>
                  <a:close/>
                </a:path>
                <a:path w="102869" h="24129">
                  <a:moveTo>
                    <a:pt x="33274" y="0"/>
                  </a:moveTo>
                  <a:lnTo>
                    <a:pt x="32067" y="0"/>
                  </a:lnTo>
                  <a:lnTo>
                    <a:pt x="32067" y="23571"/>
                  </a:lnTo>
                  <a:lnTo>
                    <a:pt x="33274" y="23571"/>
                  </a:lnTo>
                  <a:lnTo>
                    <a:pt x="33274" y="0"/>
                  </a:lnTo>
                  <a:close/>
                </a:path>
                <a:path w="102869" h="24129">
                  <a:moveTo>
                    <a:pt x="34620" y="0"/>
                  </a:moveTo>
                  <a:lnTo>
                    <a:pt x="33439" y="0"/>
                  </a:lnTo>
                  <a:lnTo>
                    <a:pt x="33439" y="23571"/>
                  </a:lnTo>
                  <a:lnTo>
                    <a:pt x="34620" y="23571"/>
                  </a:lnTo>
                  <a:lnTo>
                    <a:pt x="34620" y="0"/>
                  </a:lnTo>
                  <a:close/>
                </a:path>
                <a:path w="102869" h="24129">
                  <a:moveTo>
                    <a:pt x="35991" y="0"/>
                  </a:moveTo>
                  <a:lnTo>
                    <a:pt x="34836" y="0"/>
                  </a:lnTo>
                  <a:lnTo>
                    <a:pt x="34836" y="23571"/>
                  </a:lnTo>
                  <a:lnTo>
                    <a:pt x="35991" y="23571"/>
                  </a:lnTo>
                  <a:lnTo>
                    <a:pt x="35991" y="0"/>
                  </a:lnTo>
                  <a:close/>
                </a:path>
                <a:path w="102869" h="24129">
                  <a:moveTo>
                    <a:pt x="37388" y="0"/>
                  </a:moveTo>
                  <a:lnTo>
                    <a:pt x="36271" y="0"/>
                  </a:lnTo>
                  <a:lnTo>
                    <a:pt x="36271" y="23571"/>
                  </a:lnTo>
                  <a:lnTo>
                    <a:pt x="37388" y="23571"/>
                  </a:lnTo>
                  <a:lnTo>
                    <a:pt x="37388" y="0"/>
                  </a:lnTo>
                  <a:close/>
                </a:path>
                <a:path w="102869" h="24129">
                  <a:moveTo>
                    <a:pt x="38798" y="0"/>
                  </a:moveTo>
                  <a:lnTo>
                    <a:pt x="37719" y="0"/>
                  </a:lnTo>
                  <a:lnTo>
                    <a:pt x="37719" y="23571"/>
                  </a:lnTo>
                  <a:lnTo>
                    <a:pt x="38798" y="23571"/>
                  </a:lnTo>
                  <a:lnTo>
                    <a:pt x="38798" y="0"/>
                  </a:lnTo>
                  <a:close/>
                </a:path>
                <a:path w="102869" h="24129">
                  <a:moveTo>
                    <a:pt x="40246" y="0"/>
                  </a:moveTo>
                  <a:lnTo>
                    <a:pt x="39192" y="0"/>
                  </a:lnTo>
                  <a:lnTo>
                    <a:pt x="39192" y="23571"/>
                  </a:lnTo>
                  <a:lnTo>
                    <a:pt x="40246" y="23571"/>
                  </a:lnTo>
                  <a:lnTo>
                    <a:pt x="40246" y="0"/>
                  </a:lnTo>
                  <a:close/>
                </a:path>
                <a:path w="102869" h="24129">
                  <a:moveTo>
                    <a:pt x="41719" y="0"/>
                  </a:moveTo>
                  <a:lnTo>
                    <a:pt x="40703" y="0"/>
                  </a:lnTo>
                  <a:lnTo>
                    <a:pt x="40703" y="23571"/>
                  </a:lnTo>
                  <a:lnTo>
                    <a:pt x="41719" y="23571"/>
                  </a:lnTo>
                  <a:lnTo>
                    <a:pt x="41719" y="0"/>
                  </a:lnTo>
                  <a:close/>
                </a:path>
                <a:path w="102869" h="24129">
                  <a:moveTo>
                    <a:pt x="43218" y="0"/>
                  </a:moveTo>
                  <a:lnTo>
                    <a:pt x="42227" y="0"/>
                  </a:lnTo>
                  <a:lnTo>
                    <a:pt x="42227" y="23571"/>
                  </a:lnTo>
                  <a:lnTo>
                    <a:pt x="43218" y="23571"/>
                  </a:lnTo>
                  <a:lnTo>
                    <a:pt x="43218" y="0"/>
                  </a:lnTo>
                  <a:close/>
                </a:path>
                <a:path w="102869" h="24129">
                  <a:moveTo>
                    <a:pt x="44742" y="0"/>
                  </a:moveTo>
                  <a:lnTo>
                    <a:pt x="43789" y="0"/>
                  </a:lnTo>
                  <a:lnTo>
                    <a:pt x="43789" y="23571"/>
                  </a:lnTo>
                  <a:lnTo>
                    <a:pt x="44742" y="23571"/>
                  </a:lnTo>
                  <a:lnTo>
                    <a:pt x="44742" y="0"/>
                  </a:lnTo>
                  <a:close/>
                </a:path>
                <a:path w="102869" h="24129">
                  <a:moveTo>
                    <a:pt x="46304" y="0"/>
                  </a:moveTo>
                  <a:lnTo>
                    <a:pt x="45377" y="0"/>
                  </a:lnTo>
                  <a:lnTo>
                    <a:pt x="45377" y="23571"/>
                  </a:lnTo>
                  <a:lnTo>
                    <a:pt x="46304" y="23571"/>
                  </a:lnTo>
                  <a:lnTo>
                    <a:pt x="46304" y="0"/>
                  </a:lnTo>
                  <a:close/>
                </a:path>
                <a:path w="102869" h="24129">
                  <a:moveTo>
                    <a:pt x="47879" y="0"/>
                  </a:moveTo>
                  <a:lnTo>
                    <a:pt x="46990" y="0"/>
                  </a:lnTo>
                  <a:lnTo>
                    <a:pt x="46990" y="23571"/>
                  </a:lnTo>
                  <a:lnTo>
                    <a:pt x="47879" y="23571"/>
                  </a:lnTo>
                  <a:lnTo>
                    <a:pt x="47879" y="0"/>
                  </a:lnTo>
                  <a:close/>
                </a:path>
                <a:path w="102869" h="24129">
                  <a:moveTo>
                    <a:pt x="49479" y="0"/>
                  </a:moveTo>
                  <a:lnTo>
                    <a:pt x="48615" y="0"/>
                  </a:lnTo>
                  <a:lnTo>
                    <a:pt x="48615" y="23571"/>
                  </a:lnTo>
                  <a:lnTo>
                    <a:pt x="49479" y="23571"/>
                  </a:lnTo>
                  <a:lnTo>
                    <a:pt x="49479" y="0"/>
                  </a:lnTo>
                  <a:close/>
                </a:path>
                <a:path w="102869" h="24129">
                  <a:moveTo>
                    <a:pt x="51104" y="0"/>
                  </a:moveTo>
                  <a:lnTo>
                    <a:pt x="50279" y="0"/>
                  </a:lnTo>
                  <a:lnTo>
                    <a:pt x="50279" y="23571"/>
                  </a:lnTo>
                  <a:lnTo>
                    <a:pt x="51104" y="23571"/>
                  </a:lnTo>
                  <a:lnTo>
                    <a:pt x="51104" y="0"/>
                  </a:lnTo>
                  <a:close/>
                </a:path>
                <a:path w="102869" h="24129">
                  <a:moveTo>
                    <a:pt x="52768" y="0"/>
                  </a:moveTo>
                  <a:lnTo>
                    <a:pt x="51968" y="0"/>
                  </a:lnTo>
                  <a:lnTo>
                    <a:pt x="51968" y="23571"/>
                  </a:lnTo>
                  <a:lnTo>
                    <a:pt x="52768" y="23571"/>
                  </a:lnTo>
                  <a:lnTo>
                    <a:pt x="52768" y="0"/>
                  </a:lnTo>
                  <a:close/>
                </a:path>
                <a:path w="102869" h="24129">
                  <a:moveTo>
                    <a:pt x="102552" y="0"/>
                  </a:moveTo>
                  <a:lnTo>
                    <a:pt x="100291" y="0"/>
                  </a:lnTo>
                  <a:lnTo>
                    <a:pt x="100291" y="23571"/>
                  </a:lnTo>
                  <a:lnTo>
                    <a:pt x="102552" y="23571"/>
                  </a:lnTo>
                  <a:lnTo>
                    <a:pt x="1025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0" name="object 148">
              <a:extLst>
                <a:ext uri="{FF2B5EF4-FFF2-40B4-BE49-F238E27FC236}">
                  <a16:creationId xmlns:a16="http://schemas.microsoft.com/office/drawing/2014/main" id="{C382B7F1-BC38-4227-9EC7-05AA31B22693}"/>
                </a:ext>
              </a:extLst>
            </p:cNvPr>
            <p:cNvSpPr/>
            <p:nvPr/>
          </p:nvSpPr>
          <p:spPr>
            <a:xfrm>
              <a:off x="3802583" y="6878391"/>
              <a:ext cx="46990" cy="2540"/>
            </a:xfrm>
            <a:custGeom>
              <a:avLst/>
              <a:gdLst/>
              <a:ahLst/>
              <a:cxnLst/>
              <a:rect l="l" t="t" r="r" b="b"/>
              <a:pathLst>
                <a:path w="46989" h="2540">
                  <a:moveTo>
                    <a:pt x="-11785" y="1143"/>
                  </a:moveTo>
                  <a:lnTo>
                    <a:pt x="58712" y="1143"/>
                  </a:lnTo>
                </a:path>
              </a:pathLst>
            </a:custGeom>
            <a:ln w="2585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1" name="object 149">
              <a:extLst>
                <a:ext uri="{FF2B5EF4-FFF2-40B4-BE49-F238E27FC236}">
                  <a16:creationId xmlns:a16="http://schemas.microsoft.com/office/drawing/2014/main" id="{4851D69D-345A-4CA9-8E46-F9A123BCB897}"/>
                </a:ext>
              </a:extLst>
            </p:cNvPr>
            <p:cNvSpPr/>
            <p:nvPr/>
          </p:nvSpPr>
          <p:spPr>
            <a:xfrm>
              <a:off x="3849509" y="6875127"/>
              <a:ext cx="44450" cy="3810"/>
            </a:xfrm>
            <a:custGeom>
              <a:avLst/>
              <a:gdLst/>
              <a:ahLst/>
              <a:cxnLst/>
              <a:rect l="l" t="t" r="r" b="b"/>
              <a:pathLst>
                <a:path w="44450" h="3809">
                  <a:moveTo>
                    <a:pt x="-11785" y="1631"/>
                  </a:moveTo>
                  <a:lnTo>
                    <a:pt x="55702" y="1631"/>
                  </a:lnTo>
                </a:path>
              </a:pathLst>
            </a:custGeom>
            <a:ln w="268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2" name="object 150">
              <a:extLst>
                <a:ext uri="{FF2B5EF4-FFF2-40B4-BE49-F238E27FC236}">
                  <a16:creationId xmlns:a16="http://schemas.microsoft.com/office/drawing/2014/main" id="{953E25C8-A5CF-4E5B-9E6C-52177FC73862}"/>
                </a:ext>
              </a:extLst>
            </p:cNvPr>
            <p:cNvSpPr/>
            <p:nvPr/>
          </p:nvSpPr>
          <p:spPr>
            <a:xfrm>
              <a:off x="3893426" y="6870898"/>
              <a:ext cx="41275" cy="4445"/>
            </a:xfrm>
            <a:custGeom>
              <a:avLst/>
              <a:gdLst/>
              <a:ahLst/>
              <a:cxnLst/>
              <a:rect l="l" t="t" r="r" b="b"/>
              <a:pathLst>
                <a:path w="41275" h="4445">
                  <a:moveTo>
                    <a:pt x="-11785" y="2114"/>
                  </a:moveTo>
                  <a:lnTo>
                    <a:pt x="52654" y="2114"/>
                  </a:lnTo>
                </a:path>
              </a:pathLst>
            </a:custGeom>
            <a:ln w="27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3" name="object 151">
              <a:extLst>
                <a:ext uri="{FF2B5EF4-FFF2-40B4-BE49-F238E27FC236}">
                  <a16:creationId xmlns:a16="http://schemas.microsoft.com/office/drawing/2014/main" id="{A85357E0-082C-4EFD-8A71-204F7C0DE642}"/>
                </a:ext>
              </a:extLst>
            </p:cNvPr>
            <p:cNvSpPr/>
            <p:nvPr/>
          </p:nvSpPr>
          <p:spPr>
            <a:xfrm>
              <a:off x="3934294" y="6808185"/>
              <a:ext cx="210185" cy="62865"/>
            </a:xfrm>
            <a:custGeom>
              <a:avLst/>
              <a:gdLst/>
              <a:ahLst/>
              <a:cxnLst/>
              <a:rect l="l" t="t" r="r" b="b"/>
              <a:pathLst>
                <a:path w="210185" h="62865">
                  <a:moveTo>
                    <a:pt x="0" y="62712"/>
                  </a:moveTo>
                  <a:lnTo>
                    <a:pt x="19304" y="60236"/>
                  </a:lnTo>
                </a:path>
                <a:path w="210185" h="62865">
                  <a:moveTo>
                    <a:pt x="19304" y="60236"/>
                  </a:moveTo>
                  <a:lnTo>
                    <a:pt x="37858" y="57505"/>
                  </a:lnTo>
                </a:path>
                <a:path w="210185" h="62865">
                  <a:moveTo>
                    <a:pt x="37858" y="57505"/>
                  </a:moveTo>
                  <a:lnTo>
                    <a:pt x="55638" y="54546"/>
                  </a:lnTo>
                </a:path>
                <a:path w="210185" h="62865">
                  <a:moveTo>
                    <a:pt x="55638" y="54546"/>
                  </a:moveTo>
                  <a:lnTo>
                    <a:pt x="72682" y="51333"/>
                  </a:lnTo>
                </a:path>
                <a:path w="210185" h="62865">
                  <a:moveTo>
                    <a:pt x="72682" y="51333"/>
                  </a:moveTo>
                  <a:lnTo>
                    <a:pt x="88950" y="47879"/>
                  </a:lnTo>
                </a:path>
                <a:path w="210185" h="62865">
                  <a:moveTo>
                    <a:pt x="88950" y="47879"/>
                  </a:moveTo>
                  <a:lnTo>
                    <a:pt x="104470" y="44183"/>
                  </a:lnTo>
                </a:path>
                <a:path w="210185" h="62865">
                  <a:moveTo>
                    <a:pt x="104470" y="44183"/>
                  </a:moveTo>
                  <a:lnTo>
                    <a:pt x="119227" y="40246"/>
                  </a:lnTo>
                </a:path>
                <a:path w="210185" h="62865">
                  <a:moveTo>
                    <a:pt x="119227" y="40246"/>
                  </a:moveTo>
                  <a:lnTo>
                    <a:pt x="133235" y="36068"/>
                  </a:lnTo>
                </a:path>
                <a:path w="210185" h="62865">
                  <a:moveTo>
                    <a:pt x="133235" y="36068"/>
                  </a:moveTo>
                  <a:lnTo>
                    <a:pt x="146481" y="31648"/>
                  </a:lnTo>
                </a:path>
                <a:path w="210185" h="62865">
                  <a:moveTo>
                    <a:pt x="146481" y="31648"/>
                  </a:moveTo>
                  <a:lnTo>
                    <a:pt x="152819" y="29337"/>
                  </a:lnTo>
                </a:path>
                <a:path w="210185" h="62865">
                  <a:moveTo>
                    <a:pt x="152819" y="29337"/>
                  </a:moveTo>
                  <a:lnTo>
                    <a:pt x="158978" y="26974"/>
                  </a:lnTo>
                </a:path>
                <a:path w="210185" h="62865">
                  <a:moveTo>
                    <a:pt x="158978" y="26974"/>
                  </a:moveTo>
                  <a:lnTo>
                    <a:pt x="164934" y="24549"/>
                  </a:lnTo>
                </a:path>
                <a:path w="210185" h="62865">
                  <a:moveTo>
                    <a:pt x="164934" y="24549"/>
                  </a:moveTo>
                  <a:lnTo>
                    <a:pt x="170713" y="22059"/>
                  </a:lnTo>
                </a:path>
                <a:path w="210185" h="62865">
                  <a:moveTo>
                    <a:pt x="170713" y="22059"/>
                  </a:moveTo>
                  <a:lnTo>
                    <a:pt x="176288" y="19519"/>
                  </a:lnTo>
                </a:path>
                <a:path w="210185" h="62865">
                  <a:moveTo>
                    <a:pt x="176288" y="19519"/>
                  </a:moveTo>
                  <a:lnTo>
                    <a:pt x="181686" y="16916"/>
                  </a:lnTo>
                </a:path>
                <a:path w="210185" h="62865">
                  <a:moveTo>
                    <a:pt x="181686" y="16916"/>
                  </a:moveTo>
                  <a:lnTo>
                    <a:pt x="186893" y="14249"/>
                  </a:lnTo>
                </a:path>
                <a:path w="210185" h="62865">
                  <a:moveTo>
                    <a:pt x="186893" y="14249"/>
                  </a:moveTo>
                  <a:lnTo>
                    <a:pt x="191909" y="11518"/>
                  </a:lnTo>
                </a:path>
                <a:path w="210185" h="62865">
                  <a:moveTo>
                    <a:pt x="191909" y="11518"/>
                  </a:moveTo>
                  <a:lnTo>
                    <a:pt x="196735" y="8724"/>
                  </a:lnTo>
                </a:path>
                <a:path w="210185" h="62865">
                  <a:moveTo>
                    <a:pt x="196735" y="8724"/>
                  </a:moveTo>
                  <a:lnTo>
                    <a:pt x="201358" y="5880"/>
                  </a:lnTo>
                </a:path>
                <a:path w="210185" h="62865">
                  <a:moveTo>
                    <a:pt x="201358" y="5880"/>
                  </a:moveTo>
                  <a:lnTo>
                    <a:pt x="205816" y="2971"/>
                  </a:lnTo>
                </a:path>
                <a:path w="210185" h="62865">
                  <a:moveTo>
                    <a:pt x="205816" y="2971"/>
                  </a:moveTo>
                  <a:lnTo>
                    <a:pt x="21007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4" name="object 152">
              <a:extLst>
                <a:ext uri="{FF2B5EF4-FFF2-40B4-BE49-F238E27FC236}">
                  <a16:creationId xmlns:a16="http://schemas.microsoft.com/office/drawing/2014/main" id="{4E04598C-C541-48B6-8377-CCC7E17B624A}"/>
                </a:ext>
              </a:extLst>
            </p:cNvPr>
            <p:cNvSpPr/>
            <p:nvPr/>
          </p:nvSpPr>
          <p:spPr>
            <a:xfrm>
              <a:off x="4144366" y="6738103"/>
              <a:ext cx="45720" cy="70485"/>
            </a:xfrm>
            <a:custGeom>
              <a:avLst/>
              <a:gdLst/>
              <a:ahLst/>
              <a:cxnLst/>
              <a:rect l="l" t="t" r="r" b="b"/>
              <a:pathLst>
                <a:path w="45720" h="70484">
                  <a:moveTo>
                    <a:pt x="0" y="70078"/>
                  </a:moveTo>
                  <a:lnTo>
                    <a:pt x="4064" y="67043"/>
                  </a:lnTo>
                </a:path>
                <a:path w="45720" h="70484">
                  <a:moveTo>
                    <a:pt x="4064" y="67043"/>
                  </a:moveTo>
                  <a:lnTo>
                    <a:pt x="7950" y="63957"/>
                  </a:lnTo>
                </a:path>
                <a:path w="45720" h="70484">
                  <a:moveTo>
                    <a:pt x="7950" y="63957"/>
                  </a:moveTo>
                  <a:lnTo>
                    <a:pt x="11645" y="60794"/>
                  </a:lnTo>
                </a:path>
                <a:path w="45720" h="70484">
                  <a:moveTo>
                    <a:pt x="11645" y="60794"/>
                  </a:moveTo>
                  <a:lnTo>
                    <a:pt x="13411" y="59194"/>
                  </a:lnTo>
                </a:path>
                <a:path w="45720" h="70484">
                  <a:moveTo>
                    <a:pt x="13411" y="59194"/>
                  </a:moveTo>
                  <a:lnTo>
                    <a:pt x="15138" y="57581"/>
                  </a:lnTo>
                </a:path>
                <a:path w="45720" h="70484">
                  <a:moveTo>
                    <a:pt x="15138" y="57581"/>
                  </a:moveTo>
                  <a:lnTo>
                    <a:pt x="16827" y="55956"/>
                  </a:lnTo>
                </a:path>
                <a:path w="45720" h="70484">
                  <a:moveTo>
                    <a:pt x="16827" y="55956"/>
                  </a:moveTo>
                  <a:lnTo>
                    <a:pt x="18453" y="54305"/>
                  </a:lnTo>
                </a:path>
                <a:path w="45720" h="70484">
                  <a:moveTo>
                    <a:pt x="18453" y="54305"/>
                  </a:moveTo>
                  <a:lnTo>
                    <a:pt x="20040" y="52654"/>
                  </a:lnTo>
                </a:path>
                <a:path w="45720" h="70484">
                  <a:moveTo>
                    <a:pt x="20040" y="52654"/>
                  </a:moveTo>
                  <a:lnTo>
                    <a:pt x="21577" y="50977"/>
                  </a:lnTo>
                </a:path>
                <a:path w="45720" h="70484">
                  <a:moveTo>
                    <a:pt x="21577" y="50977"/>
                  </a:moveTo>
                  <a:lnTo>
                    <a:pt x="23063" y="49288"/>
                  </a:lnTo>
                </a:path>
                <a:path w="45720" h="70484">
                  <a:moveTo>
                    <a:pt x="23063" y="49288"/>
                  </a:moveTo>
                  <a:lnTo>
                    <a:pt x="24511" y="47574"/>
                  </a:lnTo>
                </a:path>
                <a:path w="45720" h="70484">
                  <a:moveTo>
                    <a:pt x="24511" y="47574"/>
                  </a:moveTo>
                  <a:lnTo>
                    <a:pt x="25908" y="45859"/>
                  </a:lnTo>
                </a:path>
                <a:path w="45720" h="70484">
                  <a:moveTo>
                    <a:pt x="25908" y="45859"/>
                  </a:moveTo>
                  <a:lnTo>
                    <a:pt x="27254" y="44119"/>
                  </a:lnTo>
                </a:path>
                <a:path w="45720" h="70484">
                  <a:moveTo>
                    <a:pt x="27254" y="44119"/>
                  </a:moveTo>
                  <a:lnTo>
                    <a:pt x="28549" y="42367"/>
                  </a:lnTo>
                </a:path>
                <a:path w="45720" h="70484">
                  <a:moveTo>
                    <a:pt x="28549" y="42367"/>
                  </a:moveTo>
                  <a:lnTo>
                    <a:pt x="29806" y="40601"/>
                  </a:lnTo>
                </a:path>
                <a:path w="45720" h="70484">
                  <a:moveTo>
                    <a:pt x="29806" y="40601"/>
                  </a:moveTo>
                  <a:lnTo>
                    <a:pt x="31013" y="38823"/>
                  </a:lnTo>
                </a:path>
                <a:path w="45720" h="70484">
                  <a:moveTo>
                    <a:pt x="31013" y="38823"/>
                  </a:moveTo>
                  <a:lnTo>
                    <a:pt x="32169" y="37020"/>
                  </a:lnTo>
                </a:path>
                <a:path w="45720" h="70484">
                  <a:moveTo>
                    <a:pt x="32169" y="37020"/>
                  </a:moveTo>
                  <a:lnTo>
                    <a:pt x="33286" y="35217"/>
                  </a:lnTo>
                </a:path>
                <a:path w="45720" h="70484">
                  <a:moveTo>
                    <a:pt x="33286" y="35217"/>
                  </a:moveTo>
                  <a:lnTo>
                    <a:pt x="34353" y="33388"/>
                  </a:lnTo>
                </a:path>
                <a:path w="45720" h="70484">
                  <a:moveTo>
                    <a:pt x="34353" y="33388"/>
                  </a:moveTo>
                  <a:lnTo>
                    <a:pt x="35369" y="31546"/>
                  </a:lnTo>
                </a:path>
                <a:path w="45720" h="70484">
                  <a:moveTo>
                    <a:pt x="35369" y="31546"/>
                  </a:moveTo>
                  <a:lnTo>
                    <a:pt x="36334" y="29692"/>
                  </a:lnTo>
                </a:path>
                <a:path w="45720" h="70484">
                  <a:moveTo>
                    <a:pt x="36334" y="29692"/>
                  </a:moveTo>
                  <a:lnTo>
                    <a:pt x="37261" y="27812"/>
                  </a:lnTo>
                </a:path>
                <a:path w="45720" h="70484">
                  <a:moveTo>
                    <a:pt x="37261" y="27812"/>
                  </a:moveTo>
                  <a:lnTo>
                    <a:pt x="38138" y="25920"/>
                  </a:lnTo>
                </a:path>
                <a:path w="45720" h="70484">
                  <a:moveTo>
                    <a:pt x="38138" y="25920"/>
                  </a:moveTo>
                  <a:lnTo>
                    <a:pt x="38963" y="24028"/>
                  </a:lnTo>
                </a:path>
                <a:path w="45720" h="70484">
                  <a:moveTo>
                    <a:pt x="38963" y="24028"/>
                  </a:moveTo>
                  <a:lnTo>
                    <a:pt x="39738" y="22110"/>
                  </a:lnTo>
                </a:path>
                <a:path w="45720" h="70484">
                  <a:moveTo>
                    <a:pt x="39738" y="22110"/>
                  </a:moveTo>
                  <a:lnTo>
                    <a:pt x="40474" y="20167"/>
                  </a:lnTo>
                </a:path>
                <a:path w="45720" h="70484">
                  <a:moveTo>
                    <a:pt x="40474" y="20167"/>
                  </a:moveTo>
                  <a:lnTo>
                    <a:pt x="41160" y="18224"/>
                  </a:lnTo>
                </a:path>
                <a:path w="45720" h="70484">
                  <a:moveTo>
                    <a:pt x="41160" y="18224"/>
                  </a:moveTo>
                  <a:lnTo>
                    <a:pt x="41795" y="16255"/>
                  </a:lnTo>
                </a:path>
                <a:path w="45720" h="70484">
                  <a:moveTo>
                    <a:pt x="41795" y="16255"/>
                  </a:moveTo>
                  <a:lnTo>
                    <a:pt x="42392" y="14274"/>
                  </a:lnTo>
                </a:path>
                <a:path w="45720" h="70484">
                  <a:moveTo>
                    <a:pt x="42392" y="14274"/>
                  </a:moveTo>
                  <a:lnTo>
                    <a:pt x="42938" y="12280"/>
                  </a:lnTo>
                </a:path>
                <a:path w="45720" h="70484">
                  <a:moveTo>
                    <a:pt x="42938" y="12280"/>
                  </a:moveTo>
                  <a:lnTo>
                    <a:pt x="43434" y="10274"/>
                  </a:lnTo>
                </a:path>
                <a:path w="45720" h="70484">
                  <a:moveTo>
                    <a:pt x="43434" y="10274"/>
                  </a:moveTo>
                  <a:lnTo>
                    <a:pt x="43878" y="8254"/>
                  </a:lnTo>
                </a:path>
                <a:path w="45720" h="70484">
                  <a:moveTo>
                    <a:pt x="43878" y="8254"/>
                  </a:moveTo>
                  <a:lnTo>
                    <a:pt x="44284" y="6210"/>
                  </a:lnTo>
                </a:path>
                <a:path w="45720" h="70484">
                  <a:moveTo>
                    <a:pt x="44284" y="6210"/>
                  </a:moveTo>
                  <a:lnTo>
                    <a:pt x="44640" y="4152"/>
                  </a:lnTo>
                </a:path>
                <a:path w="45720" h="70484">
                  <a:moveTo>
                    <a:pt x="44640" y="4152"/>
                  </a:moveTo>
                  <a:lnTo>
                    <a:pt x="44945" y="2082"/>
                  </a:lnTo>
                </a:path>
                <a:path w="45720" h="70484">
                  <a:moveTo>
                    <a:pt x="44945" y="2082"/>
                  </a:moveTo>
                  <a:lnTo>
                    <a:pt x="45212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5" name="object 153">
              <a:extLst>
                <a:ext uri="{FF2B5EF4-FFF2-40B4-BE49-F238E27FC236}">
                  <a16:creationId xmlns:a16="http://schemas.microsoft.com/office/drawing/2014/main" id="{41B9FBF8-1FB0-40A5-BF5E-60045F21E602}"/>
                </a:ext>
              </a:extLst>
            </p:cNvPr>
            <p:cNvSpPr/>
            <p:nvPr/>
          </p:nvSpPr>
          <p:spPr>
            <a:xfrm>
              <a:off x="4177792" y="6722109"/>
              <a:ext cx="24130" cy="27940"/>
            </a:xfrm>
            <a:custGeom>
              <a:avLst/>
              <a:gdLst/>
              <a:ahLst/>
              <a:cxnLst/>
              <a:rect l="l" t="t" r="r" b="b"/>
              <a:pathLst>
                <a:path w="24129" h="27940">
                  <a:moveTo>
                    <a:pt x="23939" y="0"/>
                  </a:moveTo>
                  <a:lnTo>
                    <a:pt x="203" y="0"/>
                  </a:lnTo>
                  <a:lnTo>
                    <a:pt x="203" y="2120"/>
                  </a:lnTo>
                  <a:lnTo>
                    <a:pt x="0" y="2120"/>
                  </a:lnTo>
                  <a:lnTo>
                    <a:pt x="0" y="27787"/>
                  </a:lnTo>
                  <a:lnTo>
                    <a:pt x="23774" y="27787"/>
                  </a:lnTo>
                  <a:lnTo>
                    <a:pt x="23774" y="25692"/>
                  </a:lnTo>
                  <a:lnTo>
                    <a:pt x="23939" y="25692"/>
                  </a:lnTo>
                  <a:lnTo>
                    <a:pt x="239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6" name="object 154">
              <a:extLst>
                <a:ext uri="{FF2B5EF4-FFF2-40B4-BE49-F238E27FC236}">
                  <a16:creationId xmlns:a16="http://schemas.microsoft.com/office/drawing/2014/main" id="{0C23BFCB-4A7E-4680-B750-F5F40AAE8B48}"/>
                </a:ext>
              </a:extLst>
            </p:cNvPr>
            <p:cNvSpPr/>
            <p:nvPr/>
          </p:nvSpPr>
          <p:spPr>
            <a:xfrm>
              <a:off x="4178161" y="6728527"/>
              <a:ext cx="24130" cy="4445"/>
            </a:xfrm>
            <a:custGeom>
              <a:avLst/>
              <a:gdLst/>
              <a:ahLst/>
              <a:cxnLst/>
              <a:rect l="l" t="t" r="r" b="b"/>
              <a:pathLst>
                <a:path w="24129" h="4445">
                  <a:moveTo>
                    <a:pt x="0" y="4292"/>
                  </a:moveTo>
                  <a:lnTo>
                    <a:pt x="23698" y="4292"/>
                  </a:lnTo>
                </a:path>
                <a:path w="24129" h="4445">
                  <a:moveTo>
                    <a:pt x="126" y="2152"/>
                  </a:moveTo>
                  <a:lnTo>
                    <a:pt x="23761" y="2152"/>
                  </a:lnTo>
                </a:path>
                <a:path w="24129" h="4445">
                  <a:moveTo>
                    <a:pt x="190" y="0"/>
                  </a:moveTo>
                  <a:lnTo>
                    <a:pt x="23787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7" name="object 155">
              <a:extLst>
                <a:ext uri="{FF2B5EF4-FFF2-40B4-BE49-F238E27FC236}">
                  <a16:creationId xmlns:a16="http://schemas.microsoft.com/office/drawing/2014/main" id="{D66B25D8-60F9-444F-AF3F-7843E306BD0A}"/>
                </a:ext>
              </a:extLst>
            </p:cNvPr>
            <p:cNvSpPr/>
            <p:nvPr/>
          </p:nvSpPr>
          <p:spPr>
            <a:xfrm>
              <a:off x="3178785" y="6878387"/>
              <a:ext cx="46990" cy="2540"/>
            </a:xfrm>
            <a:custGeom>
              <a:avLst/>
              <a:gdLst/>
              <a:ahLst/>
              <a:cxnLst/>
              <a:rect l="l" t="t" r="r" b="b"/>
              <a:pathLst>
                <a:path w="46989" h="2540">
                  <a:moveTo>
                    <a:pt x="-11785" y="1142"/>
                  </a:moveTo>
                  <a:lnTo>
                    <a:pt x="58712" y="1142"/>
                  </a:lnTo>
                </a:path>
              </a:pathLst>
            </a:custGeom>
            <a:ln w="2585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8" name="object 156">
              <a:extLst>
                <a:ext uri="{FF2B5EF4-FFF2-40B4-BE49-F238E27FC236}">
                  <a16:creationId xmlns:a16="http://schemas.microsoft.com/office/drawing/2014/main" id="{0E0AE6B9-DCEC-4279-A2A7-A582C44E61FD}"/>
                </a:ext>
              </a:extLst>
            </p:cNvPr>
            <p:cNvSpPr/>
            <p:nvPr/>
          </p:nvSpPr>
          <p:spPr>
            <a:xfrm>
              <a:off x="3134882" y="6875136"/>
              <a:ext cx="44450" cy="3810"/>
            </a:xfrm>
            <a:custGeom>
              <a:avLst/>
              <a:gdLst/>
              <a:ahLst/>
              <a:cxnLst/>
              <a:rect l="l" t="t" r="r" b="b"/>
              <a:pathLst>
                <a:path w="44450" h="3809">
                  <a:moveTo>
                    <a:pt x="-11785" y="1625"/>
                  </a:moveTo>
                  <a:lnTo>
                    <a:pt x="55689" y="1625"/>
                  </a:lnTo>
                </a:path>
              </a:pathLst>
            </a:custGeom>
            <a:ln w="268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9" name="object 157">
              <a:extLst>
                <a:ext uri="{FF2B5EF4-FFF2-40B4-BE49-F238E27FC236}">
                  <a16:creationId xmlns:a16="http://schemas.microsoft.com/office/drawing/2014/main" id="{2BBA0680-0A39-4B91-AA76-5BD2235E3D34}"/>
                </a:ext>
              </a:extLst>
            </p:cNvPr>
            <p:cNvSpPr/>
            <p:nvPr/>
          </p:nvSpPr>
          <p:spPr>
            <a:xfrm>
              <a:off x="3094000" y="6870894"/>
              <a:ext cx="41275" cy="4445"/>
            </a:xfrm>
            <a:custGeom>
              <a:avLst/>
              <a:gdLst/>
              <a:ahLst/>
              <a:cxnLst/>
              <a:rect l="l" t="t" r="r" b="b"/>
              <a:pathLst>
                <a:path w="41275" h="4445">
                  <a:moveTo>
                    <a:pt x="-11785" y="2120"/>
                  </a:moveTo>
                  <a:lnTo>
                    <a:pt x="52666" y="2120"/>
                  </a:lnTo>
                </a:path>
              </a:pathLst>
            </a:custGeom>
            <a:ln w="27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0" name="object 158">
              <a:extLst>
                <a:ext uri="{FF2B5EF4-FFF2-40B4-BE49-F238E27FC236}">
                  <a16:creationId xmlns:a16="http://schemas.microsoft.com/office/drawing/2014/main" id="{A77A8898-1FE4-4F42-AD8C-C0B74E42E0C9}"/>
                </a:ext>
              </a:extLst>
            </p:cNvPr>
            <p:cNvSpPr/>
            <p:nvPr/>
          </p:nvSpPr>
          <p:spPr>
            <a:xfrm>
              <a:off x="2838984" y="6740185"/>
              <a:ext cx="255270" cy="130810"/>
            </a:xfrm>
            <a:custGeom>
              <a:avLst/>
              <a:gdLst/>
              <a:ahLst/>
              <a:cxnLst/>
              <a:rect l="l" t="t" r="r" b="b"/>
              <a:pathLst>
                <a:path w="255269" h="130809">
                  <a:moveTo>
                    <a:pt x="255015" y="130708"/>
                  </a:moveTo>
                  <a:lnTo>
                    <a:pt x="235712" y="128231"/>
                  </a:lnTo>
                </a:path>
                <a:path w="255269" h="130809">
                  <a:moveTo>
                    <a:pt x="235712" y="128231"/>
                  </a:moveTo>
                  <a:lnTo>
                    <a:pt x="217169" y="125514"/>
                  </a:lnTo>
                </a:path>
                <a:path w="255269" h="130809">
                  <a:moveTo>
                    <a:pt x="217169" y="125514"/>
                  </a:moveTo>
                  <a:lnTo>
                    <a:pt x="199377" y="122542"/>
                  </a:lnTo>
                </a:path>
                <a:path w="255269" h="130809">
                  <a:moveTo>
                    <a:pt x="199377" y="122542"/>
                  </a:moveTo>
                  <a:lnTo>
                    <a:pt x="182346" y="119329"/>
                  </a:lnTo>
                </a:path>
                <a:path w="255269" h="130809">
                  <a:moveTo>
                    <a:pt x="182346" y="119329"/>
                  </a:moveTo>
                  <a:lnTo>
                    <a:pt x="166065" y="115887"/>
                  </a:lnTo>
                </a:path>
                <a:path w="255269" h="130809">
                  <a:moveTo>
                    <a:pt x="166065" y="115887"/>
                  </a:moveTo>
                  <a:lnTo>
                    <a:pt x="150545" y="112179"/>
                  </a:lnTo>
                </a:path>
                <a:path w="255269" h="130809">
                  <a:moveTo>
                    <a:pt x="150545" y="112179"/>
                  </a:moveTo>
                  <a:lnTo>
                    <a:pt x="135788" y="108242"/>
                  </a:lnTo>
                </a:path>
                <a:path w="255269" h="130809">
                  <a:moveTo>
                    <a:pt x="135788" y="108242"/>
                  </a:moveTo>
                  <a:lnTo>
                    <a:pt x="121780" y="104063"/>
                  </a:lnTo>
                </a:path>
                <a:path w="255269" h="130809">
                  <a:moveTo>
                    <a:pt x="121780" y="104063"/>
                  </a:moveTo>
                  <a:lnTo>
                    <a:pt x="108534" y="99644"/>
                  </a:lnTo>
                </a:path>
                <a:path w="255269" h="130809">
                  <a:moveTo>
                    <a:pt x="108534" y="99644"/>
                  </a:moveTo>
                  <a:lnTo>
                    <a:pt x="102196" y="97332"/>
                  </a:lnTo>
                </a:path>
                <a:path w="255269" h="130809">
                  <a:moveTo>
                    <a:pt x="102196" y="97332"/>
                  </a:moveTo>
                  <a:lnTo>
                    <a:pt x="96050" y="94970"/>
                  </a:lnTo>
                </a:path>
                <a:path w="255269" h="130809">
                  <a:moveTo>
                    <a:pt x="96050" y="94970"/>
                  </a:moveTo>
                  <a:lnTo>
                    <a:pt x="90081" y="92544"/>
                  </a:lnTo>
                </a:path>
                <a:path w="255269" h="130809">
                  <a:moveTo>
                    <a:pt x="90081" y="92544"/>
                  </a:moveTo>
                  <a:lnTo>
                    <a:pt x="84315" y="90068"/>
                  </a:lnTo>
                </a:path>
                <a:path w="255269" h="130809">
                  <a:moveTo>
                    <a:pt x="84315" y="90068"/>
                  </a:moveTo>
                  <a:lnTo>
                    <a:pt x="78727" y="87515"/>
                  </a:lnTo>
                </a:path>
                <a:path w="255269" h="130809">
                  <a:moveTo>
                    <a:pt x="78727" y="87515"/>
                  </a:moveTo>
                  <a:lnTo>
                    <a:pt x="73329" y="84912"/>
                  </a:lnTo>
                </a:path>
                <a:path w="255269" h="130809">
                  <a:moveTo>
                    <a:pt x="73329" y="84912"/>
                  </a:moveTo>
                  <a:lnTo>
                    <a:pt x="68135" y="82245"/>
                  </a:lnTo>
                </a:path>
                <a:path w="255269" h="130809">
                  <a:moveTo>
                    <a:pt x="68135" y="82245"/>
                  </a:moveTo>
                  <a:lnTo>
                    <a:pt x="63118" y="79514"/>
                  </a:lnTo>
                </a:path>
                <a:path w="255269" h="130809">
                  <a:moveTo>
                    <a:pt x="63118" y="79514"/>
                  </a:moveTo>
                  <a:lnTo>
                    <a:pt x="58293" y="76733"/>
                  </a:lnTo>
                </a:path>
                <a:path w="255269" h="130809">
                  <a:moveTo>
                    <a:pt x="58293" y="76733"/>
                  </a:moveTo>
                  <a:lnTo>
                    <a:pt x="53657" y="73875"/>
                  </a:lnTo>
                </a:path>
                <a:path w="255269" h="130809">
                  <a:moveTo>
                    <a:pt x="53657" y="73875"/>
                  </a:moveTo>
                  <a:lnTo>
                    <a:pt x="49199" y="70967"/>
                  </a:lnTo>
                </a:path>
                <a:path w="255269" h="130809">
                  <a:moveTo>
                    <a:pt x="49199" y="70967"/>
                  </a:moveTo>
                  <a:lnTo>
                    <a:pt x="44945" y="67995"/>
                  </a:lnTo>
                </a:path>
                <a:path w="255269" h="130809">
                  <a:moveTo>
                    <a:pt x="44945" y="67995"/>
                  </a:moveTo>
                  <a:lnTo>
                    <a:pt x="40881" y="64960"/>
                  </a:lnTo>
                </a:path>
                <a:path w="255269" h="130809">
                  <a:moveTo>
                    <a:pt x="40881" y="64960"/>
                  </a:moveTo>
                  <a:lnTo>
                    <a:pt x="36995" y="61874"/>
                  </a:lnTo>
                </a:path>
                <a:path w="255269" h="130809">
                  <a:moveTo>
                    <a:pt x="36995" y="61874"/>
                  </a:moveTo>
                  <a:lnTo>
                    <a:pt x="33312" y="58712"/>
                  </a:lnTo>
                </a:path>
                <a:path w="255269" h="130809">
                  <a:moveTo>
                    <a:pt x="33312" y="58712"/>
                  </a:moveTo>
                  <a:lnTo>
                    <a:pt x="31534" y="57111"/>
                  </a:lnTo>
                </a:path>
                <a:path w="255269" h="130809">
                  <a:moveTo>
                    <a:pt x="31534" y="57111"/>
                  </a:moveTo>
                  <a:lnTo>
                    <a:pt x="29806" y="55498"/>
                  </a:lnTo>
                </a:path>
                <a:path w="255269" h="130809">
                  <a:moveTo>
                    <a:pt x="29806" y="55498"/>
                  </a:moveTo>
                  <a:lnTo>
                    <a:pt x="28130" y="53873"/>
                  </a:lnTo>
                </a:path>
                <a:path w="255269" h="130809">
                  <a:moveTo>
                    <a:pt x="28130" y="53873"/>
                  </a:moveTo>
                  <a:lnTo>
                    <a:pt x="26492" y="52222"/>
                  </a:lnTo>
                </a:path>
                <a:path w="255269" h="130809">
                  <a:moveTo>
                    <a:pt x="26492" y="52222"/>
                  </a:moveTo>
                  <a:lnTo>
                    <a:pt x="24917" y="50571"/>
                  </a:lnTo>
                </a:path>
                <a:path w="255269" h="130809">
                  <a:moveTo>
                    <a:pt x="24917" y="50571"/>
                  </a:moveTo>
                  <a:lnTo>
                    <a:pt x="23368" y="48894"/>
                  </a:lnTo>
                </a:path>
                <a:path w="255269" h="130809">
                  <a:moveTo>
                    <a:pt x="23368" y="48894"/>
                  </a:moveTo>
                  <a:lnTo>
                    <a:pt x="21882" y="47205"/>
                  </a:lnTo>
                </a:path>
                <a:path w="255269" h="130809">
                  <a:moveTo>
                    <a:pt x="21882" y="47205"/>
                  </a:moveTo>
                  <a:lnTo>
                    <a:pt x="20434" y="45491"/>
                  </a:lnTo>
                </a:path>
                <a:path w="255269" h="130809">
                  <a:moveTo>
                    <a:pt x="20434" y="45491"/>
                  </a:moveTo>
                  <a:lnTo>
                    <a:pt x="19050" y="43776"/>
                  </a:lnTo>
                </a:path>
                <a:path w="255269" h="130809">
                  <a:moveTo>
                    <a:pt x="19050" y="43776"/>
                  </a:moveTo>
                  <a:lnTo>
                    <a:pt x="17691" y="42036"/>
                  </a:lnTo>
                </a:path>
                <a:path w="255269" h="130809">
                  <a:moveTo>
                    <a:pt x="17691" y="42036"/>
                  </a:moveTo>
                  <a:lnTo>
                    <a:pt x="16395" y="40284"/>
                  </a:lnTo>
                </a:path>
                <a:path w="255269" h="130809">
                  <a:moveTo>
                    <a:pt x="16395" y="40284"/>
                  </a:moveTo>
                  <a:lnTo>
                    <a:pt x="15138" y="38519"/>
                  </a:lnTo>
                </a:path>
                <a:path w="255269" h="130809">
                  <a:moveTo>
                    <a:pt x="15138" y="38519"/>
                  </a:moveTo>
                  <a:lnTo>
                    <a:pt x="13931" y="36741"/>
                  </a:lnTo>
                </a:path>
                <a:path w="255269" h="130809">
                  <a:moveTo>
                    <a:pt x="13931" y="36741"/>
                  </a:moveTo>
                  <a:lnTo>
                    <a:pt x="12776" y="34937"/>
                  </a:lnTo>
                </a:path>
                <a:path w="255269" h="130809">
                  <a:moveTo>
                    <a:pt x="12776" y="34937"/>
                  </a:moveTo>
                  <a:lnTo>
                    <a:pt x="11658" y="33134"/>
                  </a:lnTo>
                </a:path>
                <a:path w="255269" h="130809">
                  <a:moveTo>
                    <a:pt x="11658" y="33134"/>
                  </a:moveTo>
                  <a:lnTo>
                    <a:pt x="10604" y="31305"/>
                  </a:lnTo>
                </a:path>
                <a:path w="255269" h="130809">
                  <a:moveTo>
                    <a:pt x="10604" y="31305"/>
                  </a:moveTo>
                  <a:lnTo>
                    <a:pt x="9575" y="29463"/>
                  </a:lnTo>
                </a:path>
                <a:path w="255269" h="130809">
                  <a:moveTo>
                    <a:pt x="9575" y="29463"/>
                  </a:moveTo>
                  <a:lnTo>
                    <a:pt x="8610" y="27609"/>
                  </a:lnTo>
                </a:path>
                <a:path w="255269" h="130809">
                  <a:moveTo>
                    <a:pt x="8610" y="27609"/>
                  </a:moveTo>
                  <a:lnTo>
                    <a:pt x="7683" y="25730"/>
                  </a:lnTo>
                </a:path>
                <a:path w="255269" h="130809">
                  <a:moveTo>
                    <a:pt x="7683" y="25730"/>
                  </a:moveTo>
                  <a:lnTo>
                    <a:pt x="6819" y="23837"/>
                  </a:lnTo>
                </a:path>
                <a:path w="255269" h="130809">
                  <a:moveTo>
                    <a:pt x="6819" y="23837"/>
                  </a:moveTo>
                  <a:lnTo>
                    <a:pt x="5981" y="21945"/>
                  </a:lnTo>
                </a:path>
                <a:path w="255269" h="130809">
                  <a:moveTo>
                    <a:pt x="5981" y="21945"/>
                  </a:moveTo>
                  <a:lnTo>
                    <a:pt x="5206" y="20027"/>
                  </a:lnTo>
                </a:path>
                <a:path w="255269" h="130809">
                  <a:moveTo>
                    <a:pt x="5206" y="20027"/>
                  </a:moveTo>
                  <a:lnTo>
                    <a:pt x="4470" y="18084"/>
                  </a:lnTo>
                </a:path>
                <a:path w="255269" h="130809">
                  <a:moveTo>
                    <a:pt x="4470" y="18084"/>
                  </a:moveTo>
                  <a:lnTo>
                    <a:pt x="3784" y="16141"/>
                  </a:lnTo>
                </a:path>
                <a:path w="255269" h="130809">
                  <a:moveTo>
                    <a:pt x="3784" y="16141"/>
                  </a:moveTo>
                  <a:lnTo>
                    <a:pt x="3149" y="14173"/>
                  </a:lnTo>
                </a:path>
                <a:path w="255269" h="130809">
                  <a:moveTo>
                    <a:pt x="3149" y="14173"/>
                  </a:moveTo>
                  <a:lnTo>
                    <a:pt x="2552" y="12191"/>
                  </a:lnTo>
                </a:path>
                <a:path w="255269" h="130809">
                  <a:moveTo>
                    <a:pt x="2552" y="12191"/>
                  </a:moveTo>
                  <a:lnTo>
                    <a:pt x="2006" y="10198"/>
                  </a:lnTo>
                </a:path>
                <a:path w="255269" h="130809">
                  <a:moveTo>
                    <a:pt x="2006" y="10198"/>
                  </a:moveTo>
                  <a:lnTo>
                    <a:pt x="1511" y="8191"/>
                  </a:lnTo>
                </a:path>
                <a:path w="255269" h="130809">
                  <a:moveTo>
                    <a:pt x="1511" y="8191"/>
                  </a:moveTo>
                  <a:lnTo>
                    <a:pt x="1066" y="6172"/>
                  </a:lnTo>
                </a:path>
                <a:path w="255269" h="130809">
                  <a:moveTo>
                    <a:pt x="1066" y="6172"/>
                  </a:moveTo>
                  <a:lnTo>
                    <a:pt x="660" y="4127"/>
                  </a:lnTo>
                </a:path>
                <a:path w="255269" h="130809">
                  <a:moveTo>
                    <a:pt x="660" y="4127"/>
                  </a:moveTo>
                  <a:lnTo>
                    <a:pt x="304" y="2070"/>
                  </a:lnTo>
                </a:path>
                <a:path w="255269" h="130809">
                  <a:moveTo>
                    <a:pt x="304" y="207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1" name="object 159">
              <a:extLst>
                <a:ext uri="{FF2B5EF4-FFF2-40B4-BE49-F238E27FC236}">
                  <a16:creationId xmlns:a16="http://schemas.microsoft.com/office/drawing/2014/main" id="{9D3C118E-B563-4BFA-8A9A-EBBC60954C7A}"/>
                </a:ext>
              </a:extLst>
            </p:cNvPr>
            <p:cNvSpPr/>
            <p:nvPr/>
          </p:nvSpPr>
          <p:spPr>
            <a:xfrm>
              <a:off x="2826562" y="6722109"/>
              <a:ext cx="24765" cy="30480"/>
            </a:xfrm>
            <a:custGeom>
              <a:avLst/>
              <a:gdLst/>
              <a:ahLst/>
              <a:cxnLst/>
              <a:rect l="l" t="t" r="r" b="b"/>
              <a:pathLst>
                <a:path w="24764" h="30479">
                  <a:moveTo>
                    <a:pt x="24206" y="4216"/>
                  </a:moveTo>
                  <a:lnTo>
                    <a:pt x="23952" y="4216"/>
                  </a:lnTo>
                  <a:lnTo>
                    <a:pt x="23952" y="2120"/>
                  </a:lnTo>
                  <a:lnTo>
                    <a:pt x="23736" y="2120"/>
                  </a:lnTo>
                  <a:lnTo>
                    <a:pt x="23736" y="0"/>
                  </a:lnTo>
                  <a:lnTo>
                    <a:pt x="0" y="0"/>
                  </a:lnTo>
                  <a:lnTo>
                    <a:pt x="0" y="25692"/>
                  </a:lnTo>
                  <a:lnTo>
                    <a:pt x="165" y="25692"/>
                  </a:lnTo>
                  <a:lnTo>
                    <a:pt x="165" y="27787"/>
                  </a:lnTo>
                  <a:lnTo>
                    <a:pt x="381" y="27787"/>
                  </a:lnTo>
                  <a:lnTo>
                    <a:pt x="381" y="29870"/>
                  </a:lnTo>
                  <a:lnTo>
                    <a:pt x="24206" y="29870"/>
                  </a:lnTo>
                  <a:lnTo>
                    <a:pt x="24206" y="42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2" name="object 160">
              <a:extLst>
                <a:ext uri="{FF2B5EF4-FFF2-40B4-BE49-F238E27FC236}">
                  <a16:creationId xmlns:a16="http://schemas.microsoft.com/office/drawing/2014/main" id="{3A891661-5331-40BE-B39B-D2E15C2F8065}"/>
                </a:ext>
              </a:extLst>
            </p:cNvPr>
            <p:cNvSpPr/>
            <p:nvPr/>
          </p:nvSpPr>
          <p:spPr>
            <a:xfrm>
              <a:off x="2826348" y="6728527"/>
              <a:ext cx="24130" cy="4445"/>
            </a:xfrm>
            <a:custGeom>
              <a:avLst/>
              <a:gdLst/>
              <a:ahLst/>
              <a:cxnLst/>
              <a:rect l="l" t="t" r="r" b="b"/>
              <a:pathLst>
                <a:path w="24130" h="4445">
                  <a:moveTo>
                    <a:pt x="101" y="4292"/>
                  </a:moveTo>
                  <a:lnTo>
                    <a:pt x="23787" y="4292"/>
                  </a:lnTo>
                </a:path>
                <a:path w="24130" h="4445">
                  <a:moveTo>
                    <a:pt x="25" y="2152"/>
                  </a:moveTo>
                  <a:lnTo>
                    <a:pt x="23672" y="2152"/>
                  </a:lnTo>
                </a:path>
                <a:path w="24130" h="4445">
                  <a:moveTo>
                    <a:pt x="0" y="0"/>
                  </a:moveTo>
                  <a:lnTo>
                    <a:pt x="23596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3" name="object 161">
              <a:extLst>
                <a:ext uri="{FF2B5EF4-FFF2-40B4-BE49-F238E27FC236}">
                  <a16:creationId xmlns:a16="http://schemas.microsoft.com/office/drawing/2014/main" id="{396F1197-B03E-414C-937C-7EB523F8CC3A}"/>
                </a:ext>
              </a:extLst>
            </p:cNvPr>
            <p:cNvSpPr/>
            <p:nvPr/>
          </p:nvSpPr>
          <p:spPr>
            <a:xfrm>
              <a:off x="3225712" y="7376417"/>
              <a:ext cx="577215" cy="0"/>
            </a:xfrm>
            <a:custGeom>
              <a:avLst/>
              <a:gdLst/>
              <a:ahLst/>
              <a:cxnLst/>
              <a:rect l="l" t="t" r="r" b="b"/>
              <a:pathLst>
                <a:path w="577214">
                  <a:moveTo>
                    <a:pt x="0" y="0"/>
                  </a:moveTo>
                  <a:lnTo>
                    <a:pt x="576872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4" name="object 162">
              <a:extLst>
                <a:ext uri="{FF2B5EF4-FFF2-40B4-BE49-F238E27FC236}">
                  <a16:creationId xmlns:a16="http://schemas.microsoft.com/office/drawing/2014/main" id="{FB9E778D-76EE-4622-9215-D5A0BFE9A0FB}"/>
                </a:ext>
              </a:extLst>
            </p:cNvPr>
            <p:cNvSpPr/>
            <p:nvPr/>
          </p:nvSpPr>
          <p:spPr>
            <a:xfrm>
              <a:off x="3936848" y="6727447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3314" y="0"/>
                  </a:lnTo>
                </a:path>
              </a:pathLst>
            </a:custGeom>
            <a:ln w="23571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5" name="object 163">
              <a:extLst>
                <a:ext uri="{FF2B5EF4-FFF2-40B4-BE49-F238E27FC236}">
                  <a16:creationId xmlns:a16="http://schemas.microsoft.com/office/drawing/2014/main" id="{D2ED8DDB-E13E-48E8-95DB-5D41BC333445}"/>
                </a:ext>
              </a:extLst>
            </p:cNvPr>
            <p:cNvSpPr/>
            <p:nvPr/>
          </p:nvSpPr>
          <p:spPr>
            <a:xfrm>
              <a:off x="3093149" y="6727447"/>
              <a:ext cx="842010" cy="0"/>
            </a:xfrm>
            <a:custGeom>
              <a:avLst/>
              <a:gdLst/>
              <a:ahLst/>
              <a:cxnLst/>
              <a:rect l="l" t="t" r="r" b="b"/>
              <a:pathLst>
                <a:path w="842010">
                  <a:moveTo>
                    <a:pt x="0" y="0"/>
                  </a:moveTo>
                  <a:lnTo>
                    <a:pt x="84201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6" name="object 164">
              <a:extLst>
                <a:ext uri="{FF2B5EF4-FFF2-40B4-BE49-F238E27FC236}">
                  <a16:creationId xmlns:a16="http://schemas.microsoft.com/office/drawing/2014/main" id="{F8ABAF5F-69CB-4241-9EA9-4E3F61B55485}"/>
                </a:ext>
              </a:extLst>
            </p:cNvPr>
            <p:cNvSpPr/>
            <p:nvPr/>
          </p:nvSpPr>
          <p:spPr>
            <a:xfrm>
              <a:off x="2838128" y="6727447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3331" y="0"/>
                  </a:lnTo>
                </a:path>
              </a:pathLst>
            </a:custGeom>
            <a:ln w="23571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7" name="object 165">
              <a:extLst>
                <a:ext uri="{FF2B5EF4-FFF2-40B4-BE49-F238E27FC236}">
                  <a16:creationId xmlns:a16="http://schemas.microsoft.com/office/drawing/2014/main" id="{FD32959D-E8D1-4E0E-BDF6-5847BE7B29BD}"/>
                </a:ext>
              </a:extLst>
            </p:cNvPr>
            <p:cNvSpPr/>
            <p:nvPr/>
          </p:nvSpPr>
          <p:spPr>
            <a:xfrm>
              <a:off x="3225720" y="6868887"/>
              <a:ext cx="577215" cy="24130"/>
            </a:xfrm>
            <a:custGeom>
              <a:avLst/>
              <a:gdLst/>
              <a:ahLst/>
              <a:cxnLst/>
              <a:rect l="l" t="t" r="r" b="b"/>
              <a:pathLst>
                <a:path w="577214" h="24129">
                  <a:moveTo>
                    <a:pt x="0" y="23571"/>
                  </a:moveTo>
                  <a:lnTo>
                    <a:pt x="576859" y="23571"/>
                  </a:lnTo>
                  <a:lnTo>
                    <a:pt x="576859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228" name="object 12">
            <a:extLst>
              <a:ext uri="{FF2B5EF4-FFF2-40B4-BE49-F238E27FC236}">
                <a16:creationId xmlns:a16="http://schemas.microsoft.com/office/drawing/2014/main" id="{337FE75A-6B54-4A34-8136-947AAFB0EC64}"/>
              </a:ext>
            </a:extLst>
          </p:cNvPr>
          <p:cNvSpPr txBox="1"/>
          <p:nvPr/>
        </p:nvSpPr>
        <p:spPr>
          <a:xfrm>
            <a:off x="430538" y="7387182"/>
            <a:ext cx="521807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Extra</a:t>
            </a:r>
            <a:r>
              <a:rPr sz="600" b="1" spc="-42" dirty="0">
                <a:latin typeface="TSTAR" panose="02000806030000020004" pitchFamily="50" charset="0"/>
                <a:cs typeface="TSTAR"/>
              </a:rPr>
              <a:t> </a:t>
            </a: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230" name="object 14">
            <a:extLst>
              <a:ext uri="{FF2B5EF4-FFF2-40B4-BE49-F238E27FC236}">
                <a16:creationId xmlns:a16="http://schemas.microsoft.com/office/drawing/2014/main" id="{30494125-6928-4C14-ADB8-38BC5795767C}"/>
              </a:ext>
            </a:extLst>
          </p:cNvPr>
          <p:cNvSpPr txBox="1"/>
          <p:nvPr/>
        </p:nvSpPr>
        <p:spPr>
          <a:xfrm>
            <a:off x="430539" y="7549503"/>
            <a:ext cx="854349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43.3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24 cm I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9.4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99.2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58" dirty="0">
                <a:latin typeface="TSTAR" panose="02000806030000020004" pitchFamily="50" charset="0"/>
                <a:cs typeface="Tahoma"/>
              </a:rPr>
              <a:t>PA</a:t>
            </a:r>
            <a:r>
              <a:rPr lang="fr-FR" sz="600" b="1" spc="-58" dirty="0">
                <a:latin typeface="TSTAR" panose="02000806030000020004" pitchFamily="50" charset="0"/>
                <a:cs typeface="Tahoma"/>
              </a:rPr>
              <a:t>C</a:t>
            </a:r>
            <a:r>
              <a:rPr sz="600" b="1" spc="-58" dirty="0">
                <a:latin typeface="TSTAR" panose="02000806030000020004" pitchFamily="50" charset="0"/>
                <a:cs typeface="Tahoma"/>
              </a:rPr>
              <a:t>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 err="1">
                <a:latin typeface="TSTAR" panose="02000806030000020004" pitchFamily="50" charset="0"/>
                <a:cs typeface="TSTAR Heavy"/>
              </a:rPr>
              <a:t>wooden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box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11.2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122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53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lang="fr-FR" sz="600" i="1" spc="-19" dirty="0">
                <a:latin typeface="TSTAR" panose="02000806030000020004" pitchFamily="50" charset="0"/>
                <a:cs typeface="TSTAR Medium"/>
              </a:rPr>
              <a:t>118.84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231" name="object 16">
            <a:extLst>
              <a:ext uri="{FF2B5EF4-FFF2-40B4-BE49-F238E27FC236}">
                <a16:creationId xmlns:a16="http://schemas.microsoft.com/office/drawing/2014/main" id="{0139B03E-92A3-419D-ACDB-7435221E3F3D}"/>
              </a:ext>
            </a:extLst>
          </p:cNvPr>
          <p:cNvSpPr txBox="1"/>
          <p:nvPr/>
        </p:nvSpPr>
        <p:spPr>
          <a:xfrm>
            <a:off x="725330" y="7191925"/>
            <a:ext cx="208509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110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232" name="object 17">
            <a:extLst>
              <a:ext uri="{FF2B5EF4-FFF2-40B4-BE49-F238E27FC236}">
                <a16:creationId xmlns:a16="http://schemas.microsoft.com/office/drawing/2014/main" id="{4F808A10-63BC-496A-8C72-E7D838D9081C}"/>
              </a:ext>
            </a:extLst>
          </p:cNvPr>
          <p:cNvSpPr/>
          <p:nvPr/>
        </p:nvSpPr>
        <p:spPr>
          <a:xfrm>
            <a:off x="441917" y="7241032"/>
            <a:ext cx="277333" cy="0"/>
          </a:xfrm>
          <a:custGeom>
            <a:avLst/>
            <a:gdLst/>
            <a:ahLst/>
            <a:cxnLst/>
            <a:rect l="l" t="t" r="r" b="b"/>
            <a:pathLst>
              <a:path w="432435">
                <a:moveTo>
                  <a:pt x="0" y="0"/>
                </a:moveTo>
                <a:lnTo>
                  <a:pt x="4324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3" name="object 18">
            <a:extLst>
              <a:ext uri="{FF2B5EF4-FFF2-40B4-BE49-F238E27FC236}">
                <a16:creationId xmlns:a16="http://schemas.microsoft.com/office/drawing/2014/main" id="{C0131794-CA76-464D-A4B2-56A4F12156EB}"/>
              </a:ext>
            </a:extLst>
          </p:cNvPr>
          <p:cNvSpPr/>
          <p:nvPr/>
        </p:nvSpPr>
        <p:spPr>
          <a:xfrm>
            <a:off x="949851" y="7238066"/>
            <a:ext cx="260637" cy="0"/>
          </a:xfrm>
          <a:custGeom>
            <a:avLst/>
            <a:gdLst/>
            <a:ahLst/>
            <a:cxnLst/>
            <a:rect l="l" t="t" r="r" b="b"/>
            <a:pathLst>
              <a:path w="406400">
                <a:moveTo>
                  <a:pt x="0" y="0"/>
                </a:moveTo>
                <a:lnTo>
                  <a:pt x="4063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4" name="object 19">
            <a:extLst>
              <a:ext uri="{FF2B5EF4-FFF2-40B4-BE49-F238E27FC236}">
                <a16:creationId xmlns:a16="http://schemas.microsoft.com/office/drawing/2014/main" id="{099F8F52-DC23-4009-909F-7F743ED395CE}"/>
              </a:ext>
            </a:extLst>
          </p:cNvPr>
          <p:cNvSpPr txBox="1"/>
          <p:nvPr/>
        </p:nvSpPr>
        <p:spPr>
          <a:xfrm>
            <a:off x="1284889" y="6994032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24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235" name="object 20">
            <a:extLst>
              <a:ext uri="{FF2B5EF4-FFF2-40B4-BE49-F238E27FC236}">
                <a16:creationId xmlns:a16="http://schemas.microsoft.com/office/drawing/2014/main" id="{D1B5FFF4-B2D8-4755-8E81-491478E611CA}"/>
              </a:ext>
            </a:extLst>
          </p:cNvPr>
          <p:cNvSpPr/>
          <p:nvPr/>
        </p:nvSpPr>
        <p:spPr>
          <a:xfrm>
            <a:off x="1332749" y="7178494"/>
            <a:ext cx="0" cy="50498"/>
          </a:xfrm>
          <a:custGeom>
            <a:avLst/>
            <a:gdLst/>
            <a:ahLst/>
            <a:cxnLst/>
            <a:rect l="l" t="t" r="r" b="b"/>
            <a:pathLst>
              <a:path h="78740">
                <a:moveTo>
                  <a:pt x="0" y="784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6" name="object 21">
            <a:extLst>
              <a:ext uri="{FF2B5EF4-FFF2-40B4-BE49-F238E27FC236}">
                <a16:creationId xmlns:a16="http://schemas.microsoft.com/office/drawing/2014/main" id="{6FE1A663-76E3-4FC0-B43E-0217F0BA0F5F}"/>
              </a:ext>
            </a:extLst>
          </p:cNvPr>
          <p:cNvSpPr/>
          <p:nvPr/>
        </p:nvSpPr>
        <p:spPr>
          <a:xfrm>
            <a:off x="1332749" y="6933682"/>
            <a:ext cx="0" cy="50498"/>
          </a:xfrm>
          <a:custGeom>
            <a:avLst/>
            <a:gdLst/>
            <a:ahLst/>
            <a:cxnLst/>
            <a:rect l="l" t="t" r="r" b="b"/>
            <a:pathLst>
              <a:path h="78740">
                <a:moveTo>
                  <a:pt x="0" y="784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237" name="object 22">
            <a:extLst>
              <a:ext uri="{FF2B5EF4-FFF2-40B4-BE49-F238E27FC236}">
                <a16:creationId xmlns:a16="http://schemas.microsoft.com/office/drawing/2014/main" id="{6A78B1CC-E55F-42E7-A200-11E2A0C1E6F5}"/>
              </a:ext>
            </a:extLst>
          </p:cNvPr>
          <p:cNvGrpSpPr/>
          <p:nvPr/>
        </p:nvGrpSpPr>
        <p:grpSpPr>
          <a:xfrm>
            <a:off x="420963" y="6949467"/>
            <a:ext cx="817340" cy="180002"/>
            <a:chOff x="4947456" y="7078135"/>
            <a:chExt cx="1274445" cy="280670"/>
          </a:xfrm>
        </p:grpSpPr>
        <p:sp>
          <p:nvSpPr>
            <p:cNvPr id="238" name="object 23">
              <a:extLst>
                <a:ext uri="{FF2B5EF4-FFF2-40B4-BE49-F238E27FC236}">
                  <a16:creationId xmlns:a16="http://schemas.microsoft.com/office/drawing/2014/main" id="{5C3289B4-F1D1-4650-BA18-379358EC89E6}"/>
                </a:ext>
              </a:extLst>
            </p:cNvPr>
            <p:cNvSpPr/>
            <p:nvPr/>
          </p:nvSpPr>
          <p:spPr>
            <a:xfrm>
              <a:off x="5584605" y="7268655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2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39" name="object 24">
              <a:extLst>
                <a:ext uri="{FF2B5EF4-FFF2-40B4-BE49-F238E27FC236}">
                  <a16:creationId xmlns:a16="http://schemas.microsoft.com/office/drawing/2014/main" id="{8AF24671-0F7B-4594-8A1A-E609E00EB971}"/>
                </a:ext>
              </a:extLst>
            </p:cNvPr>
            <p:cNvSpPr/>
            <p:nvPr/>
          </p:nvSpPr>
          <p:spPr>
            <a:xfrm>
              <a:off x="5350424" y="7270391"/>
              <a:ext cx="234315" cy="0"/>
            </a:xfrm>
            <a:custGeom>
              <a:avLst/>
              <a:gdLst/>
              <a:ahLst/>
              <a:cxnLst/>
              <a:rect l="l" t="t" r="r" b="b"/>
              <a:pathLst>
                <a:path w="234314">
                  <a:moveTo>
                    <a:pt x="0" y="0"/>
                  </a:moveTo>
                  <a:lnTo>
                    <a:pt x="2341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0" name="object 25">
              <a:extLst>
                <a:ext uri="{FF2B5EF4-FFF2-40B4-BE49-F238E27FC236}">
                  <a16:creationId xmlns:a16="http://schemas.microsoft.com/office/drawing/2014/main" id="{F0E9A1B5-EB69-4A47-A387-C717D479F286}"/>
                </a:ext>
              </a:extLst>
            </p:cNvPr>
            <p:cNvSpPr/>
            <p:nvPr/>
          </p:nvSpPr>
          <p:spPr>
            <a:xfrm>
              <a:off x="5180157" y="7270391"/>
              <a:ext cx="170815" cy="0"/>
            </a:xfrm>
            <a:custGeom>
              <a:avLst/>
              <a:gdLst/>
              <a:ahLst/>
              <a:cxnLst/>
              <a:rect l="l" t="t" r="r" b="b"/>
              <a:pathLst>
                <a:path w="170814">
                  <a:moveTo>
                    <a:pt x="0" y="0"/>
                  </a:moveTo>
                  <a:lnTo>
                    <a:pt x="17026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1" name="object 26">
              <a:extLst>
                <a:ext uri="{FF2B5EF4-FFF2-40B4-BE49-F238E27FC236}">
                  <a16:creationId xmlns:a16="http://schemas.microsoft.com/office/drawing/2014/main" id="{0A30B716-0C30-4D25-83C3-2512581F19B4}"/>
                </a:ext>
              </a:extLst>
            </p:cNvPr>
            <p:cNvSpPr/>
            <p:nvPr/>
          </p:nvSpPr>
          <p:spPr>
            <a:xfrm>
              <a:off x="4949044" y="7079722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-1587" y="2070"/>
                  </a:moveTo>
                  <a:lnTo>
                    <a:pt x="1625" y="2070"/>
                  </a:lnTo>
                </a:path>
              </a:pathLst>
            </a:custGeom>
            <a:ln w="41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2" name="object 27">
              <a:extLst>
                <a:ext uri="{FF2B5EF4-FFF2-40B4-BE49-F238E27FC236}">
                  <a16:creationId xmlns:a16="http://schemas.microsoft.com/office/drawing/2014/main" id="{6872E66D-D968-4FA7-AC5E-8619010DA078}"/>
                </a:ext>
              </a:extLst>
            </p:cNvPr>
            <p:cNvSpPr/>
            <p:nvPr/>
          </p:nvSpPr>
          <p:spPr>
            <a:xfrm>
              <a:off x="4949084" y="708385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0" y="0"/>
                  </a:moveTo>
                  <a:lnTo>
                    <a:pt x="127" y="407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3" name="object 28">
              <a:extLst>
                <a:ext uri="{FF2B5EF4-FFF2-40B4-BE49-F238E27FC236}">
                  <a16:creationId xmlns:a16="http://schemas.microsoft.com/office/drawing/2014/main" id="{06472FC3-89A8-4E36-B48B-31213EB2558F}"/>
                </a:ext>
              </a:extLst>
            </p:cNvPr>
            <p:cNvSpPr/>
            <p:nvPr/>
          </p:nvSpPr>
          <p:spPr>
            <a:xfrm>
              <a:off x="4949207" y="708792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101" y="-1587"/>
                  </a:moveTo>
                  <a:lnTo>
                    <a:pt x="101" y="5588"/>
                  </a:lnTo>
                </a:path>
              </a:pathLst>
            </a:custGeom>
            <a:ln w="33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4" name="object 29">
              <a:extLst>
                <a:ext uri="{FF2B5EF4-FFF2-40B4-BE49-F238E27FC236}">
                  <a16:creationId xmlns:a16="http://schemas.microsoft.com/office/drawing/2014/main" id="{B3527276-B708-40FE-A6F9-AC84C357C67B}"/>
                </a:ext>
              </a:extLst>
            </p:cNvPr>
            <p:cNvSpPr/>
            <p:nvPr/>
          </p:nvSpPr>
          <p:spPr>
            <a:xfrm>
              <a:off x="4949409" y="7091933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139" y="-1587"/>
                  </a:moveTo>
                  <a:lnTo>
                    <a:pt x="139" y="5524"/>
                  </a:lnTo>
                </a:path>
              </a:pathLst>
            </a:custGeom>
            <a:ln w="3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5" name="object 30">
              <a:extLst>
                <a:ext uri="{FF2B5EF4-FFF2-40B4-BE49-F238E27FC236}">
                  <a16:creationId xmlns:a16="http://schemas.microsoft.com/office/drawing/2014/main" id="{B75E3A31-72B3-4DC4-841E-4A6364D4BD6F}"/>
                </a:ext>
              </a:extLst>
            </p:cNvPr>
            <p:cNvSpPr/>
            <p:nvPr/>
          </p:nvSpPr>
          <p:spPr>
            <a:xfrm>
              <a:off x="4949691" y="709586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0" y="0"/>
                  </a:moveTo>
                  <a:lnTo>
                    <a:pt x="355" y="387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6" name="object 31">
              <a:extLst>
                <a:ext uri="{FF2B5EF4-FFF2-40B4-BE49-F238E27FC236}">
                  <a16:creationId xmlns:a16="http://schemas.microsoft.com/office/drawing/2014/main" id="{0CDA6B86-040A-4D1F-A1D9-2782CD1A4099}"/>
                </a:ext>
              </a:extLst>
            </p:cNvPr>
            <p:cNvSpPr/>
            <p:nvPr/>
          </p:nvSpPr>
          <p:spPr>
            <a:xfrm>
              <a:off x="4950051" y="7099743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431" y="38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7" name="object 32">
              <a:extLst>
                <a:ext uri="{FF2B5EF4-FFF2-40B4-BE49-F238E27FC236}">
                  <a16:creationId xmlns:a16="http://schemas.microsoft.com/office/drawing/2014/main" id="{0150B1A4-CF7D-44CD-BEA7-AB39607987A6}"/>
                </a:ext>
              </a:extLst>
            </p:cNvPr>
            <p:cNvSpPr/>
            <p:nvPr/>
          </p:nvSpPr>
          <p:spPr>
            <a:xfrm>
              <a:off x="4950484" y="7103549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508" y="37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8" name="object 33">
              <a:extLst>
                <a:ext uri="{FF2B5EF4-FFF2-40B4-BE49-F238E27FC236}">
                  <a16:creationId xmlns:a16="http://schemas.microsoft.com/office/drawing/2014/main" id="{73901C70-8A79-45C9-BE7A-63C0A2535BD2}"/>
                </a:ext>
              </a:extLst>
            </p:cNvPr>
            <p:cNvSpPr/>
            <p:nvPr/>
          </p:nvSpPr>
          <p:spPr>
            <a:xfrm>
              <a:off x="4950993" y="7107294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584" y="368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9" name="object 34">
              <a:extLst>
                <a:ext uri="{FF2B5EF4-FFF2-40B4-BE49-F238E27FC236}">
                  <a16:creationId xmlns:a16="http://schemas.microsoft.com/office/drawing/2014/main" id="{E18EE894-B55D-492A-BC5E-B98F5F1F060A}"/>
                </a:ext>
              </a:extLst>
            </p:cNvPr>
            <p:cNvSpPr/>
            <p:nvPr/>
          </p:nvSpPr>
          <p:spPr>
            <a:xfrm>
              <a:off x="4951575" y="711097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647" y="36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0" name="object 35">
              <a:extLst>
                <a:ext uri="{FF2B5EF4-FFF2-40B4-BE49-F238E27FC236}">
                  <a16:creationId xmlns:a16="http://schemas.microsoft.com/office/drawing/2014/main" id="{00C4584D-BF89-4A52-B2CF-157E24799CCD}"/>
                </a:ext>
              </a:extLst>
            </p:cNvPr>
            <p:cNvSpPr/>
            <p:nvPr/>
          </p:nvSpPr>
          <p:spPr>
            <a:xfrm>
              <a:off x="4952226" y="7114592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723" y="355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1" name="object 36">
              <a:extLst>
                <a:ext uri="{FF2B5EF4-FFF2-40B4-BE49-F238E27FC236}">
                  <a16:creationId xmlns:a16="http://schemas.microsoft.com/office/drawing/2014/main" id="{8DA0A123-AE75-4D5D-87C0-41F639D85340}"/>
                </a:ext>
              </a:extLst>
            </p:cNvPr>
            <p:cNvSpPr/>
            <p:nvPr/>
          </p:nvSpPr>
          <p:spPr>
            <a:xfrm>
              <a:off x="4952949" y="7118145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787" y="34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2" name="object 37">
              <a:extLst>
                <a:ext uri="{FF2B5EF4-FFF2-40B4-BE49-F238E27FC236}">
                  <a16:creationId xmlns:a16="http://schemas.microsoft.com/office/drawing/2014/main" id="{5868D0E5-E262-4CAE-8714-9FECCCF874EF}"/>
                </a:ext>
              </a:extLst>
            </p:cNvPr>
            <p:cNvSpPr/>
            <p:nvPr/>
          </p:nvSpPr>
          <p:spPr>
            <a:xfrm>
              <a:off x="4953739" y="7121641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863" y="342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3" name="object 38">
              <a:extLst>
                <a:ext uri="{FF2B5EF4-FFF2-40B4-BE49-F238E27FC236}">
                  <a16:creationId xmlns:a16="http://schemas.microsoft.com/office/drawing/2014/main" id="{6A8BB09C-5D2C-4579-851D-8C4E8C7FE6F0}"/>
                </a:ext>
              </a:extLst>
            </p:cNvPr>
            <p:cNvSpPr/>
            <p:nvPr/>
          </p:nvSpPr>
          <p:spPr>
            <a:xfrm>
              <a:off x="4954597" y="712507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927" y="336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4" name="object 39">
              <a:extLst>
                <a:ext uri="{FF2B5EF4-FFF2-40B4-BE49-F238E27FC236}">
                  <a16:creationId xmlns:a16="http://schemas.microsoft.com/office/drawing/2014/main" id="{40476822-EB6C-44BA-B9B0-4A10AF4D20AC}"/>
                </a:ext>
              </a:extLst>
            </p:cNvPr>
            <p:cNvSpPr/>
            <p:nvPr/>
          </p:nvSpPr>
          <p:spPr>
            <a:xfrm>
              <a:off x="4955519" y="712844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990" y="331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5" name="object 40">
              <a:extLst>
                <a:ext uri="{FF2B5EF4-FFF2-40B4-BE49-F238E27FC236}">
                  <a16:creationId xmlns:a16="http://schemas.microsoft.com/office/drawing/2014/main" id="{FE546658-420C-4449-90F8-7732D6D28052}"/>
                </a:ext>
              </a:extLst>
            </p:cNvPr>
            <p:cNvSpPr/>
            <p:nvPr/>
          </p:nvSpPr>
          <p:spPr>
            <a:xfrm>
              <a:off x="4956506" y="7131757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1054" y="325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6" name="object 41">
              <a:extLst>
                <a:ext uri="{FF2B5EF4-FFF2-40B4-BE49-F238E27FC236}">
                  <a16:creationId xmlns:a16="http://schemas.microsoft.com/office/drawing/2014/main" id="{CB2A884D-B160-4151-B262-1DA30161F921}"/>
                </a:ext>
              </a:extLst>
            </p:cNvPr>
            <p:cNvSpPr/>
            <p:nvPr/>
          </p:nvSpPr>
          <p:spPr>
            <a:xfrm>
              <a:off x="4957556" y="7135011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1104" y="31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7" name="object 42">
              <a:extLst>
                <a:ext uri="{FF2B5EF4-FFF2-40B4-BE49-F238E27FC236}">
                  <a16:creationId xmlns:a16="http://schemas.microsoft.com/office/drawing/2014/main" id="{D5670E2C-A4BA-4409-94AB-70D57536FDEF}"/>
                </a:ext>
              </a:extLst>
            </p:cNvPr>
            <p:cNvSpPr/>
            <p:nvPr/>
          </p:nvSpPr>
          <p:spPr>
            <a:xfrm>
              <a:off x="4958668" y="7138203"/>
              <a:ext cx="1270" cy="3175"/>
            </a:xfrm>
            <a:custGeom>
              <a:avLst/>
              <a:gdLst/>
              <a:ahLst/>
              <a:cxnLst/>
              <a:rect l="l" t="t" r="r" b="b"/>
              <a:pathLst>
                <a:path w="1270" h="3175">
                  <a:moveTo>
                    <a:pt x="0" y="0"/>
                  </a:moveTo>
                  <a:lnTo>
                    <a:pt x="1168" y="313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8" name="object 43">
              <a:extLst>
                <a:ext uri="{FF2B5EF4-FFF2-40B4-BE49-F238E27FC236}">
                  <a16:creationId xmlns:a16="http://schemas.microsoft.com/office/drawing/2014/main" id="{41C1EEC1-D528-4690-9B14-EDFCC8EB0D61}"/>
                </a:ext>
              </a:extLst>
            </p:cNvPr>
            <p:cNvSpPr/>
            <p:nvPr/>
          </p:nvSpPr>
          <p:spPr>
            <a:xfrm>
              <a:off x="4959840" y="7141340"/>
              <a:ext cx="1270" cy="3175"/>
            </a:xfrm>
            <a:custGeom>
              <a:avLst/>
              <a:gdLst/>
              <a:ahLst/>
              <a:cxnLst/>
              <a:rect l="l" t="t" r="r" b="b"/>
              <a:pathLst>
                <a:path w="1270" h="3175">
                  <a:moveTo>
                    <a:pt x="0" y="0"/>
                  </a:moveTo>
                  <a:lnTo>
                    <a:pt x="1231" y="30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9" name="object 44">
              <a:extLst>
                <a:ext uri="{FF2B5EF4-FFF2-40B4-BE49-F238E27FC236}">
                  <a16:creationId xmlns:a16="http://schemas.microsoft.com/office/drawing/2014/main" id="{BA31BAF4-25FF-4A3E-8F25-51EFC1132E7C}"/>
                </a:ext>
              </a:extLst>
            </p:cNvPr>
            <p:cNvSpPr/>
            <p:nvPr/>
          </p:nvSpPr>
          <p:spPr>
            <a:xfrm>
              <a:off x="4961067" y="7144421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282" y="30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0" name="object 45">
              <a:extLst>
                <a:ext uri="{FF2B5EF4-FFF2-40B4-BE49-F238E27FC236}">
                  <a16:creationId xmlns:a16="http://schemas.microsoft.com/office/drawing/2014/main" id="{5D177349-6501-462C-86A5-D33E4ED32BA9}"/>
                </a:ext>
              </a:extLst>
            </p:cNvPr>
            <p:cNvSpPr/>
            <p:nvPr/>
          </p:nvSpPr>
          <p:spPr>
            <a:xfrm>
              <a:off x="4962352" y="7147440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346" y="297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1" name="object 46">
              <a:extLst>
                <a:ext uri="{FF2B5EF4-FFF2-40B4-BE49-F238E27FC236}">
                  <a16:creationId xmlns:a16="http://schemas.microsoft.com/office/drawing/2014/main" id="{87440A12-377C-4A84-AAA0-6BEA15C92505}"/>
                </a:ext>
              </a:extLst>
            </p:cNvPr>
            <p:cNvSpPr/>
            <p:nvPr/>
          </p:nvSpPr>
          <p:spPr>
            <a:xfrm>
              <a:off x="4963692" y="7150409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397" y="29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2" name="object 47">
              <a:extLst>
                <a:ext uri="{FF2B5EF4-FFF2-40B4-BE49-F238E27FC236}">
                  <a16:creationId xmlns:a16="http://schemas.microsoft.com/office/drawing/2014/main" id="{48920212-CFD7-4AF7-801D-DC0FA2E71711}"/>
                </a:ext>
              </a:extLst>
            </p:cNvPr>
            <p:cNvSpPr/>
            <p:nvPr/>
          </p:nvSpPr>
          <p:spPr>
            <a:xfrm>
              <a:off x="4965087" y="7153320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447" y="28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3" name="object 48">
              <a:extLst>
                <a:ext uri="{FF2B5EF4-FFF2-40B4-BE49-F238E27FC236}">
                  <a16:creationId xmlns:a16="http://schemas.microsoft.com/office/drawing/2014/main" id="{DC1CA9DF-35EC-4426-BD1D-DE6475B49F91}"/>
                </a:ext>
              </a:extLst>
            </p:cNvPr>
            <p:cNvSpPr/>
            <p:nvPr/>
          </p:nvSpPr>
          <p:spPr>
            <a:xfrm>
              <a:off x="4966535" y="715617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498" y="280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4" name="object 49">
              <a:extLst>
                <a:ext uri="{FF2B5EF4-FFF2-40B4-BE49-F238E27FC236}">
                  <a16:creationId xmlns:a16="http://schemas.microsoft.com/office/drawing/2014/main" id="{AA115D2A-6220-406F-9556-203ECC218079}"/>
                </a:ext>
              </a:extLst>
            </p:cNvPr>
            <p:cNvSpPr/>
            <p:nvPr/>
          </p:nvSpPr>
          <p:spPr>
            <a:xfrm>
              <a:off x="4968033" y="7158977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549" y="274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5" name="object 50">
              <a:extLst>
                <a:ext uri="{FF2B5EF4-FFF2-40B4-BE49-F238E27FC236}">
                  <a16:creationId xmlns:a16="http://schemas.microsoft.com/office/drawing/2014/main" id="{E3129C3B-D6ED-4F38-A77E-850FB495DB88}"/>
                </a:ext>
              </a:extLst>
            </p:cNvPr>
            <p:cNvSpPr/>
            <p:nvPr/>
          </p:nvSpPr>
          <p:spPr>
            <a:xfrm>
              <a:off x="4969579" y="716172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00" y="26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6" name="object 51">
              <a:extLst>
                <a:ext uri="{FF2B5EF4-FFF2-40B4-BE49-F238E27FC236}">
                  <a16:creationId xmlns:a16="http://schemas.microsoft.com/office/drawing/2014/main" id="{582D42C5-C74F-45BD-993E-611BCC862F2B}"/>
                </a:ext>
              </a:extLst>
            </p:cNvPr>
            <p:cNvSpPr/>
            <p:nvPr/>
          </p:nvSpPr>
          <p:spPr>
            <a:xfrm>
              <a:off x="4971175" y="7164419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38" y="264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7" name="object 52">
              <a:extLst>
                <a:ext uri="{FF2B5EF4-FFF2-40B4-BE49-F238E27FC236}">
                  <a16:creationId xmlns:a16="http://schemas.microsoft.com/office/drawing/2014/main" id="{16F4CCA9-E478-406C-BB34-7674F00FF3D5}"/>
                </a:ext>
              </a:extLst>
            </p:cNvPr>
            <p:cNvSpPr/>
            <p:nvPr/>
          </p:nvSpPr>
          <p:spPr>
            <a:xfrm>
              <a:off x="4972817" y="7167063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89" y="25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8" name="object 53">
              <a:extLst>
                <a:ext uri="{FF2B5EF4-FFF2-40B4-BE49-F238E27FC236}">
                  <a16:creationId xmlns:a16="http://schemas.microsoft.com/office/drawing/2014/main" id="{64D8ED9D-1BA7-479E-9DF3-881E4FF8A3A1}"/>
                </a:ext>
              </a:extLst>
            </p:cNvPr>
            <p:cNvSpPr/>
            <p:nvPr/>
          </p:nvSpPr>
          <p:spPr>
            <a:xfrm>
              <a:off x="4974506" y="7169650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727" y="25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9" name="object 54">
              <a:extLst>
                <a:ext uri="{FF2B5EF4-FFF2-40B4-BE49-F238E27FC236}">
                  <a16:creationId xmlns:a16="http://schemas.microsoft.com/office/drawing/2014/main" id="{191A9C24-C882-499D-B1E7-465B44C4EABA}"/>
                </a:ext>
              </a:extLst>
            </p:cNvPr>
            <p:cNvSpPr/>
            <p:nvPr/>
          </p:nvSpPr>
          <p:spPr>
            <a:xfrm>
              <a:off x="4976234" y="7172189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778" y="2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0" name="object 55">
              <a:extLst>
                <a:ext uri="{FF2B5EF4-FFF2-40B4-BE49-F238E27FC236}">
                  <a16:creationId xmlns:a16="http://schemas.microsoft.com/office/drawing/2014/main" id="{B1358598-1665-4674-8D28-B359C3555006}"/>
                </a:ext>
              </a:extLst>
            </p:cNvPr>
            <p:cNvSpPr/>
            <p:nvPr/>
          </p:nvSpPr>
          <p:spPr>
            <a:xfrm>
              <a:off x="4978010" y="7174678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16" y="243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1" name="object 56">
              <a:extLst>
                <a:ext uri="{FF2B5EF4-FFF2-40B4-BE49-F238E27FC236}">
                  <a16:creationId xmlns:a16="http://schemas.microsoft.com/office/drawing/2014/main" id="{8CC4578A-B7D9-4A08-9745-441EF9AD49FC}"/>
                </a:ext>
              </a:extLst>
            </p:cNvPr>
            <p:cNvSpPr/>
            <p:nvPr/>
          </p:nvSpPr>
          <p:spPr>
            <a:xfrm>
              <a:off x="4979823" y="7177117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54" y="23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2" name="object 57">
              <a:extLst>
                <a:ext uri="{FF2B5EF4-FFF2-40B4-BE49-F238E27FC236}">
                  <a16:creationId xmlns:a16="http://schemas.microsoft.com/office/drawing/2014/main" id="{25878A88-BF4F-4671-AB52-FF9B7FE8170F}"/>
                </a:ext>
              </a:extLst>
            </p:cNvPr>
            <p:cNvSpPr/>
            <p:nvPr/>
          </p:nvSpPr>
          <p:spPr>
            <a:xfrm>
              <a:off x="4981677" y="7179505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92" y="233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3" name="object 58">
              <a:extLst>
                <a:ext uri="{FF2B5EF4-FFF2-40B4-BE49-F238E27FC236}">
                  <a16:creationId xmlns:a16="http://schemas.microsoft.com/office/drawing/2014/main" id="{EEB5718E-C410-4C9D-BC7D-2DC9D81A1500}"/>
                </a:ext>
              </a:extLst>
            </p:cNvPr>
            <p:cNvSpPr/>
            <p:nvPr/>
          </p:nvSpPr>
          <p:spPr>
            <a:xfrm>
              <a:off x="4983565" y="7181844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30" y="22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4" name="object 59">
              <a:extLst>
                <a:ext uri="{FF2B5EF4-FFF2-40B4-BE49-F238E27FC236}">
                  <a16:creationId xmlns:a16="http://schemas.microsoft.com/office/drawing/2014/main" id="{C2C4EC4D-F1B4-468F-B78D-658026DEBED7}"/>
                </a:ext>
              </a:extLst>
            </p:cNvPr>
            <p:cNvSpPr/>
            <p:nvPr/>
          </p:nvSpPr>
          <p:spPr>
            <a:xfrm>
              <a:off x="4985495" y="7184135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55" y="224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5" name="object 60">
              <a:extLst>
                <a:ext uri="{FF2B5EF4-FFF2-40B4-BE49-F238E27FC236}">
                  <a16:creationId xmlns:a16="http://schemas.microsoft.com/office/drawing/2014/main" id="{CE3FCD33-DA11-43E7-AD78-32DFC42F3897}"/>
                </a:ext>
              </a:extLst>
            </p:cNvPr>
            <p:cNvSpPr/>
            <p:nvPr/>
          </p:nvSpPr>
          <p:spPr>
            <a:xfrm>
              <a:off x="4987456" y="7186381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93" y="219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6" name="object 61">
              <a:extLst>
                <a:ext uri="{FF2B5EF4-FFF2-40B4-BE49-F238E27FC236}">
                  <a16:creationId xmlns:a16="http://schemas.microsoft.com/office/drawing/2014/main" id="{115B831B-6134-42A2-8081-8B6A476C9AF2}"/>
                </a:ext>
              </a:extLst>
            </p:cNvPr>
            <p:cNvSpPr/>
            <p:nvPr/>
          </p:nvSpPr>
          <p:spPr>
            <a:xfrm>
              <a:off x="4989452" y="7188577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32" y="21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7" name="object 62">
              <a:extLst>
                <a:ext uri="{FF2B5EF4-FFF2-40B4-BE49-F238E27FC236}">
                  <a16:creationId xmlns:a16="http://schemas.microsoft.com/office/drawing/2014/main" id="{E9A03AEC-7183-4F11-A2DF-7219BD25CC61}"/>
                </a:ext>
              </a:extLst>
            </p:cNvPr>
            <p:cNvSpPr/>
            <p:nvPr/>
          </p:nvSpPr>
          <p:spPr>
            <a:xfrm>
              <a:off x="4991479" y="7190727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57" y="21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8" name="object 63">
              <a:extLst>
                <a:ext uri="{FF2B5EF4-FFF2-40B4-BE49-F238E27FC236}">
                  <a16:creationId xmlns:a16="http://schemas.microsoft.com/office/drawing/2014/main" id="{417F0A8F-3E42-43C8-98C1-B2E7D19A0867}"/>
                </a:ext>
              </a:extLst>
            </p:cNvPr>
            <p:cNvSpPr/>
            <p:nvPr/>
          </p:nvSpPr>
          <p:spPr>
            <a:xfrm>
              <a:off x="4993537" y="7192834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95" y="20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9" name="object 64">
              <a:extLst>
                <a:ext uri="{FF2B5EF4-FFF2-40B4-BE49-F238E27FC236}">
                  <a16:creationId xmlns:a16="http://schemas.microsoft.com/office/drawing/2014/main" id="{D255740F-5B28-44BB-842D-54304A2FFC25}"/>
                </a:ext>
              </a:extLst>
            </p:cNvPr>
            <p:cNvSpPr/>
            <p:nvPr/>
          </p:nvSpPr>
          <p:spPr>
            <a:xfrm>
              <a:off x="4995626" y="7194894"/>
              <a:ext cx="4445" cy="4445"/>
            </a:xfrm>
            <a:custGeom>
              <a:avLst/>
              <a:gdLst/>
              <a:ahLst/>
              <a:cxnLst/>
              <a:rect l="l" t="t" r="r" b="b"/>
              <a:pathLst>
                <a:path w="4445" h="4445">
                  <a:moveTo>
                    <a:pt x="0" y="0"/>
                  </a:moveTo>
                  <a:lnTo>
                    <a:pt x="4254" y="39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0" name="object 65">
              <a:extLst>
                <a:ext uri="{FF2B5EF4-FFF2-40B4-BE49-F238E27FC236}">
                  <a16:creationId xmlns:a16="http://schemas.microsoft.com/office/drawing/2014/main" id="{19BC78EF-1315-415B-9C88-A7941271C0B4}"/>
                </a:ext>
              </a:extLst>
            </p:cNvPr>
            <p:cNvSpPr/>
            <p:nvPr/>
          </p:nvSpPr>
          <p:spPr>
            <a:xfrm>
              <a:off x="4999882" y="7198879"/>
              <a:ext cx="4445" cy="3810"/>
            </a:xfrm>
            <a:custGeom>
              <a:avLst/>
              <a:gdLst/>
              <a:ahLst/>
              <a:cxnLst/>
              <a:rect l="l" t="t" r="r" b="b"/>
              <a:pathLst>
                <a:path w="4445" h="3809">
                  <a:moveTo>
                    <a:pt x="0" y="0"/>
                  </a:moveTo>
                  <a:lnTo>
                    <a:pt x="4356" y="380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1" name="object 66">
              <a:extLst>
                <a:ext uri="{FF2B5EF4-FFF2-40B4-BE49-F238E27FC236}">
                  <a16:creationId xmlns:a16="http://schemas.microsoft.com/office/drawing/2014/main" id="{50DED0B3-981A-4E06-BE28-4898AE09E25D}"/>
                </a:ext>
              </a:extLst>
            </p:cNvPr>
            <p:cNvSpPr/>
            <p:nvPr/>
          </p:nvSpPr>
          <p:spPr>
            <a:xfrm>
              <a:off x="5004236" y="7202691"/>
              <a:ext cx="4445" cy="3810"/>
            </a:xfrm>
            <a:custGeom>
              <a:avLst/>
              <a:gdLst/>
              <a:ahLst/>
              <a:cxnLst/>
              <a:rect l="l" t="t" r="r" b="b"/>
              <a:pathLst>
                <a:path w="4445" h="3809">
                  <a:moveTo>
                    <a:pt x="0" y="0"/>
                  </a:moveTo>
                  <a:lnTo>
                    <a:pt x="4445" y="36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2" name="object 67">
              <a:extLst>
                <a:ext uri="{FF2B5EF4-FFF2-40B4-BE49-F238E27FC236}">
                  <a16:creationId xmlns:a16="http://schemas.microsoft.com/office/drawing/2014/main" id="{1C6CE0C3-3B42-40F6-8295-3EE7ACB34782}"/>
                </a:ext>
              </a:extLst>
            </p:cNvPr>
            <p:cNvSpPr/>
            <p:nvPr/>
          </p:nvSpPr>
          <p:spPr>
            <a:xfrm>
              <a:off x="5008680" y="7206336"/>
              <a:ext cx="5080" cy="3810"/>
            </a:xfrm>
            <a:custGeom>
              <a:avLst/>
              <a:gdLst/>
              <a:ahLst/>
              <a:cxnLst/>
              <a:rect l="l" t="t" r="r" b="b"/>
              <a:pathLst>
                <a:path w="5079" h="3809">
                  <a:moveTo>
                    <a:pt x="0" y="0"/>
                  </a:moveTo>
                  <a:lnTo>
                    <a:pt x="4521" y="34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3" name="object 68">
              <a:extLst>
                <a:ext uri="{FF2B5EF4-FFF2-40B4-BE49-F238E27FC236}">
                  <a16:creationId xmlns:a16="http://schemas.microsoft.com/office/drawing/2014/main" id="{D256CA0B-47EF-4274-9A51-984AE81EAEF6}"/>
                </a:ext>
              </a:extLst>
            </p:cNvPr>
            <p:cNvSpPr/>
            <p:nvPr/>
          </p:nvSpPr>
          <p:spPr>
            <a:xfrm>
              <a:off x="5013199" y="7209814"/>
              <a:ext cx="5080" cy="3810"/>
            </a:xfrm>
            <a:custGeom>
              <a:avLst/>
              <a:gdLst/>
              <a:ahLst/>
              <a:cxnLst/>
              <a:rect l="l" t="t" r="r" b="b"/>
              <a:pathLst>
                <a:path w="5079" h="3809">
                  <a:moveTo>
                    <a:pt x="0" y="0"/>
                  </a:moveTo>
                  <a:lnTo>
                    <a:pt x="4584" y="332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4" name="object 69">
              <a:extLst>
                <a:ext uri="{FF2B5EF4-FFF2-40B4-BE49-F238E27FC236}">
                  <a16:creationId xmlns:a16="http://schemas.microsoft.com/office/drawing/2014/main" id="{1987D926-19D1-48F9-9B8B-B7643F986D54}"/>
                </a:ext>
              </a:extLst>
            </p:cNvPr>
            <p:cNvSpPr/>
            <p:nvPr/>
          </p:nvSpPr>
          <p:spPr>
            <a:xfrm>
              <a:off x="5017782" y="7213136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635" y="316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5" name="object 70">
              <a:extLst>
                <a:ext uri="{FF2B5EF4-FFF2-40B4-BE49-F238E27FC236}">
                  <a16:creationId xmlns:a16="http://schemas.microsoft.com/office/drawing/2014/main" id="{76DA28C6-9F72-45AD-8367-4471A0022E5F}"/>
                </a:ext>
              </a:extLst>
            </p:cNvPr>
            <p:cNvSpPr/>
            <p:nvPr/>
          </p:nvSpPr>
          <p:spPr>
            <a:xfrm>
              <a:off x="5022418" y="7216302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673" y="30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6" name="object 71">
              <a:extLst>
                <a:ext uri="{FF2B5EF4-FFF2-40B4-BE49-F238E27FC236}">
                  <a16:creationId xmlns:a16="http://schemas.microsoft.com/office/drawing/2014/main" id="{D50413CD-BC1F-4E32-BF83-A12F24690545}"/>
                </a:ext>
              </a:extLst>
            </p:cNvPr>
            <p:cNvSpPr/>
            <p:nvPr/>
          </p:nvSpPr>
          <p:spPr>
            <a:xfrm>
              <a:off x="5027091" y="7219321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11" y="28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7" name="object 72">
              <a:extLst>
                <a:ext uri="{FF2B5EF4-FFF2-40B4-BE49-F238E27FC236}">
                  <a16:creationId xmlns:a16="http://schemas.microsoft.com/office/drawing/2014/main" id="{5F956FAE-C935-4633-8B99-161810CF50A3}"/>
                </a:ext>
              </a:extLst>
            </p:cNvPr>
            <p:cNvSpPr/>
            <p:nvPr/>
          </p:nvSpPr>
          <p:spPr>
            <a:xfrm>
              <a:off x="5031798" y="7222194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24" y="273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8" name="object 73">
              <a:extLst>
                <a:ext uri="{FF2B5EF4-FFF2-40B4-BE49-F238E27FC236}">
                  <a16:creationId xmlns:a16="http://schemas.microsoft.com/office/drawing/2014/main" id="{A5F58367-DBEA-478B-A409-B5D6A5120CB7}"/>
                </a:ext>
              </a:extLst>
            </p:cNvPr>
            <p:cNvSpPr/>
            <p:nvPr/>
          </p:nvSpPr>
          <p:spPr>
            <a:xfrm>
              <a:off x="5036520" y="7224929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24" y="260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9" name="object 74">
              <a:extLst>
                <a:ext uri="{FF2B5EF4-FFF2-40B4-BE49-F238E27FC236}">
                  <a16:creationId xmlns:a16="http://schemas.microsoft.com/office/drawing/2014/main" id="{FF11C810-206D-4028-AE54-B4F5E976ED2E}"/>
                </a:ext>
              </a:extLst>
            </p:cNvPr>
            <p:cNvSpPr/>
            <p:nvPr/>
          </p:nvSpPr>
          <p:spPr>
            <a:xfrm>
              <a:off x="5041251" y="7227529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4724" y="24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0" name="object 75">
              <a:extLst>
                <a:ext uri="{FF2B5EF4-FFF2-40B4-BE49-F238E27FC236}">
                  <a16:creationId xmlns:a16="http://schemas.microsoft.com/office/drawing/2014/main" id="{DA0B8BD3-0625-435F-9183-F2A2BE182384}"/>
                </a:ext>
              </a:extLst>
            </p:cNvPr>
            <p:cNvSpPr/>
            <p:nvPr/>
          </p:nvSpPr>
          <p:spPr>
            <a:xfrm>
              <a:off x="5045972" y="7229998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4711" y="23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1" name="object 76">
              <a:extLst>
                <a:ext uri="{FF2B5EF4-FFF2-40B4-BE49-F238E27FC236}">
                  <a16:creationId xmlns:a16="http://schemas.microsoft.com/office/drawing/2014/main" id="{B25DA4F3-88DF-4095-B319-588ED32EB364}"/>
                </a:ext>
              </a:extLst>
            </p:cNvPr>
            <p:cNvSpPr/>
            <p:nvPr/>
          </p:nvSpPr>
          <p:spPr>
            <a:xfrm>
              <a:off x="5060327" y="7236903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5029" y="224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2" name="object 77">
              <a:extLst>
                <a:ext uri="{FF2B5EF4-FFF2-40B4-BE49-F238E27FC236}">
                  <a16:creationId xmlns:a16="http://schemas.microsoft.com/office/drawing/2014/main" id="{F4513DE4-04B2-4BA3-A12B-72425167D165}"/>
                </a:ext>
              </a:extLst>
            </p:cNvPr>
            <p:cNvSpPr/>
            <p:nvPr/>
          </p:nvSpPr>
          <p:spPr>
            <a:xfrm>
              <a:off x="5065362" y="7239146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5080" y="21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3" name="object 78">
              <a:extLst>
                <a:ext uri="{FF2B5EF4-FFF2-40B4-BE49-F238E27FC236}">
                  <a16:creationId xmlns:a16="http://schemas.microsoft.com/office/drawing/2014/main" id="{FB7B5363-3076-4D5B-8945-DAE307426A5D}"/>
                </a:ext>
              </a:extLst>
            </p:cNvPr>
            <p:cNvSpPr/>
            <p:nvPr/>
          </p:nvSpPr>
          <p:spPr>
            <a:xfrm>
              <a:off x="5070442" y="7241298"/>
              <a:ext cx="5715" cy="2540"/>
            </a:xfrm>
            <a:custGeom>
              <a:avLst/>
              <a:gdLst/>
              <a:ahLst/>
              <a:cxnLst/>
              <a:rect l="l" t="t" r="r" b="b"/>
              <a:pathLst>
                <a:path w="5714" h="2540">
                  <a:moveTo>
                    <a:pt x="0" y="0"/>
                  </a:moveTo>
                  <a:lnTo>
                    <a:pt x="5118" y="20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4" name="object 79">
              <a:extLst>
                <a:ext uri="{FF2B5EF4-FFF2-40B4-BE49-F238E27FC236}">
                  <a16:creationId xmlns:a16="http://schemas.microsoft.com/office/drawing/2014/main" id="{BA8C5513-4403-4392-A304-F2F127706F75}"/>
                </a:ext>
              </a:extLst>
            </p:cNvPr>
            <p:cNvSpPr/>
            <p:nvPr/>
          </p:nvSpPr>
          <p:spPr>
            <a:xfrm>
              <a:off x="5085835" y="7247214"/>
              <a:ext cx="10795" cy="3810"/>
            </a:xfrm>
            <a:custGeom>
              <a:avLst/>
              <a:gdLst/>
              <a:ahLst/>
              <a:cxnLst/>
              <a:rect l="l" t="t" r="r" b="b"/>
              <a:pathLst>
                <a:path w="10795" h="3809">
                  <a:moveTo>
                    <a:pt x="0" y="0"/>
                  </a:moveTo>
                  <a:lnTo>
                    <a:pt x="10261" y="351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5" name="object 80">
              <a:extLst>
                <a:ext uri="{FF2B5EF4-FFF2-40B4-BE49-F238E27FC236}">
                  <a16:creationId xmlns:a16="http://schemas.microsoft.com/office/drawing/2014/main" id="{BFB82957-2F8E-4AFE-9B75-C8078B1B5056}"/>
                </a:ext>
              </a:extLst>
            </p:cNvPr>
            <p:cNvSpPr/>
            <p:nvPr/>
          </p:nvSpPr>
          <p:spPr>
            <a:xfrm>
              <a:off x="5096099" y="7250727"/>
              <a:ext cx="10160" cy="3810"/>
            </a:xfrm>
            <a:custGeom>
              <a:avLst/>
              <a:gdLst/>
              <a:ahLst/>
              <a:cxnLst/>
              <a:rect l="l" t="t" r="r" b="b"/>
              <a:pathLst>
                <a:path w="10160" h="3809">
                  <a:moveTo>
                    <a:pt x="0" y="0"/>
                  </a:moveTo>
                  <a:lnTo>
                    <a:pt x="10147" y="31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6" name="object 81">
              <a:extLst>
                <a:ext uri="{FF2B5EF4-FFF2-40B4-BE49-F238E27FC236}">
                  <a16:creationId xmlns:a16="http://schemas.microsoft.com/office/drawing/2014/main" id="{B64FC219-D1F0-4A49-95EA-E5DFE94BE0D0}"/>
                </a:ext>
              </a:extLst>
            </p:cNvPr>
            <p:cNvSpPr/>
            <p:nvPr/>
          </p:nvSpPr>
          <p:spPr>
            <a:xfrm>
              <a:off x="5106243" y="7253908"/>
              <a:ext cx="10160" cy="3175"/>
            </a:xfrm>
            <a:custGeom>
              <a:avLst/>
              <a:gdLst/>
              <a:ahLst/>
              <a:cxnLst/>
              <a:rect l="l" t="t" r="r" b="b"/>
              <a:pathLst>
                <a:path w="10160" h="3175">
                  <a:moveTo>
                    <a:pt x="0" y="0"/>
                  </a:moveTo>
                  <a:lnTo>
                    <a:pt x="9918" y="28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7" name="object 82">
              <a:extLst>
                <a:ext uri="{FF2B5EF4-FFF2-40B4-BE49-F238E27FC236}">
                  <a16:creationId xmlns:a16="http://schemas.microsoft.com/office/drawing/2014/main" id="{2F0F1D82-C792-4D21-B196-30B976D21E16}"/>
                </a:ext>
              </a:extLst>
            </p:cNvPr>
            <p:cNvSpPr/>
            <p:nvPr/>
          </p:nvSpPr>
          <p:spPr>
            <a:xfrm>
              <a:off x="5116162" y="7256771"/>
              <a:ext cx="10160" cy="3175"/>
            </a:xfrm>
            <a:custGeom>
              <a:avLst/>
              <a:gdLst/>
              <a:ahLst/>
              <a:cxnLst/>
              <a:rect l="l" t="t" r="r" b="b"/>
              <a:pathLst>
                <a:path w="10160" h="3175">
                  <a:moveTo>
                    <a:pt x="0" y="0"/>
                  </a:moveTo>
                  <a:lnTo>
                    <a:pt x="9588" y="25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8" name="object 83">
              <a:extLst>
                <a:ext uri="{FF2B5EF4-FFF2-40B4-BE49-F238E27FC236}">
                  <a16:creationId xmlns:a16="http://schemas.microsoft.com/office/drawing/2014/main" id="{BFEF57BD-83E6-4FAE-9472-66358A2C21F4}"/>
                </a:ext>
              </a:extLst>
            </p:cNvPr>
            <p:cNvSpPr/>
            <p:nvPr/>
          </p:nvSpPr>
          <p:spPr>
            <a:xfrm>
              <a:off x="5125750" y="7259323"/>
              <a:ext cx="9525" cy="2540"/>
            </a:xfrm>
            <a:custGeom>
              <a:avLst/>
              <a:gdLst/>
              <a:ahLst/>
              <a:cxnLst/>
              <a:rect l="l" t="t" r="r" b="b"/>
              <a:pathLst>
                <a:path w="9525" h="2540">
                  <a:moveTo>
                    <a:pt x="0" y="0"/>
                  </a:moveTo>
                  <a:lnTo>
                    <a:pt x="9156" y="22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9" name="object 84">
              <a:extLst>
                <a:ext uri="{FF2B5EF4-FFF2-40B4-BE49-F238E27FC236}">
                  <a16:creationId xmlns:a16="http://schemas.microsoft.com/office/drawing/2014/main" id="{BED95E79-D05A-4A3D-B0CC-3E1229D2A5DE}"/>
                </a:ext>
              </a:extLst>
            </p:cNvPr>
            <p:cNvSpPr/>
            <p:nvPr/>
          </p:nvSpPr>
          <p:spPr>
            <a:xfrm>
              <a:off x="5134905" y="7261579"/>
              <a:ext cx="17145" cy="3810"/>
            </a:xfrm>
            <a:custGeom>
              <a:avLst/>
              <a:gdLst/>
              <a:ahLst/>
              <a:cxnLst/>
              <a:rect l="l" t="t" r="r" b="b"/>
              <a:pathLst>
                <a:path w="17145" h="3809">
                  <a:moveTo>
                    <a:pt x="0" y="0"/>
                  </a:moveTo>
                  <a:lnTo>
                    <a:pt x="16598" y="36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0" name="object 85">
              <a:extLst>
                <a:ext uri="{FF2B5EF4-FFF2-40B4-BE49-F238E27FC236}">
                  <a16:creationId xmlns:a16="http://schemas.microsoft.com/office/drawing/2014/main" id="{7C9C2D30-3A4E-42B4-BC0D-5BB011306D1D}"/>
                </a:ext>
              </a:extLst>
            </p:cNvPr>
            <p:cNvSpPr/>
            <p:nvPr/>
          </p:nvSpPr>
          <p:spPr>
            <a:xfrm>
              <a:off x="5151509" y="7265250"/>
              <a:ext cx="13970" cy="3175"/>
            </a:xfrm>
            <a:custGeom>
              <a:avLst/>
              <a:gdLst/>
              <a:ahLst/>
              <a:cxnLst/>
              <a:rect l="l" t="t" r="r" b="b"/>
              <a:pathLst>
                <a:path w="13970" h="3175">
                  <a:moveTo>
                    <a:pt x="0" y="0"/>
                  </a:moveTo>
                  <a:lnTo>
                    <a:pt x="13627" y="262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1" name="object 86">
              <a:extLst>
                <a:ext uri="{FF2B5EF4-FFF2-40B4-BE49-F238E27FC236}">
                  <a16:creationId xmlns:a16="http://schemas.microsoft.com/office/drawing/2014/main" id="{700AE0F1-4298-458B-BD32-591C89F9CC26}"/>
                </a:ext>
              </a:extLst>
            </p:cNvPr>
            <p:cNvSpPr/>
            <p:nvPr/>
          </p:nvSpPr>
          <p:spPr>
            <a:xfrm>
              <a:off x="5165139" y="7267882"/>
              <a:ext cx="15240" cy="2540"/>
            </a:xfrm>
            <a:custGeom>
              <a:avLst/>
              <a:gdLst/>
              <a:ahLst/>
              <a:cxnLst/>
              <a:rect l="l" t="t" r="r" b="b"/>
              <a:pathLst>
                <a:path w="15239" h="2540">
                  <a:moveTo>
                    <a:pt x="0" y="0"/>
                  </a:moveTo>
                  <a:lnTo>
                    <a:pt x="15011" y="251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2" name="object 87">
              <a:extLst>
                <a:ext uri="{FF2B5EF4-FFF2-40B4-BE49-F238E27FC236}">
                  <a16:creationId xmlns:a16="http://schemas.microsoft.com/office/drawing/2014/main" id="{5C7759FA-87BA-4BC5-B2EA-D4303BCEE3D1}"/>
                </a:ext>
              </a:extLst>
            </p:cNvPr>
            <p:cNvSpPr/>
            <p:nvPr/>
          </p:nvSpPr>
          <p:spPr>
            <a:xfrm>
              <a:off x="5987459" y="7079722"/>
              <a:ext cx="234290" cy="27733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3" name="object 88">
              <a:extLst>
                <a:ext uri="{FF2B5EF4-FFF2-40B4-BE49-F238E27FC236}">
                  <a16:creationId xmlns:a16="http://schemas.microsoft.com/office/drawing/2014/main" id="{824E5269-BFFE-46B6-B3FA-285DB4238E33}"/>
                </a:ext>
              </a:extLst>
            </p:cNvPr>
            <p:cNvSpPr/>
            <p:nvPr/>
          </p:nvSpPr>
          <p:spPr>
            <a:xfrm>
              <a:off x="4949044" y="7079722"/>
              <a:ext cx="1271270" cy="0"/>
            </a:xfrm>
            <a:custGeom>
              <a:avLst/>
              <a:gdLst/>
              <a:ahLst/>
              <a:cxnLst/>
              <a:rect l="l" t="t" r="r" b="b"/>
              <a:pathLst>
                <a:path w="1271270">
                  <a:moveTo>
                    <a:pt x="0" y="0"/>
                  </a:moveTo>
                  <a:lnTo>
                    <a:pt x="127111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4" name="object 89">
              <a:extLst>
                <a:ext uri="{FF2B5EF4-FFF2-40B4-BE49-F238E27FC236}">
                  <a16:creationId xmlns:a16="http://schemas.microsoft.com/office/drawing/2014/main" id="{B26F8D15-5F79-477D-B361-8EF1EB6F3683}"/>
                </a:ext>
              </a:extLst>
            </p:cNvPr>
            <p:cNvSpPr/>
            <p:nvPr/>
          </p:nvSpPr>
          <p:spPr>
            <a:xfrm>
              <a:off x="5180157" y="7357057"/>
              <a:ext cx="808990" cy="0"/>
            </a:xfrm>
            <a:custGeom>
              <a:avLst/>
              <a:gdLst/>
              <a:ahLst/>
              <a:cxnLst/>
              <a:rect l="l" t="t" r="r" b="b"/>
              <a:pathLst>
                <a:path w="808989">
                  <a:moveTo>
                    <a:pt x="0" y="0"/>
                  </a:moveTo>
                  <a:lnTo>
                    <a:pt x="80890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5" name="object 90">
              <a:extLst>
                <a:ext uri="{FF2B5EF4-FFF2-40B4-BE49-F238E27FC236}">
                  <a16:creationId xmlns:a16="http://schemas.microsoft.com/office/drawing/2014/main" id="{649FA8A7-ECFC-4552-A050-4AFE9AA675E6}"/>
                </a:ext>
              </a:extLst>
            </p:cNvPr>
            <p:cNvSpPr/>
            <p:nvPr/>
          </p:nvSpPr>
          <p:spPr>
            <a:xfrm>
              <a:off x="5180157" y="7270391"/>
              <a:ext cx="0" cy="86995"/>
            </a:xfrm>
            <a:custGeom>
              <a:avLst/>
              <a:gdLst/>
              <a:ahLst/>
              <a:cxnLst/>
              <a:rect l="l" t="t" r="r" b="b"/>
              <a:pathLst>
                <a:path h="86995">
                  <a:moveTo>
                    <a:pt x="0" y="0"/>
                  </a:moveTo>
                  <a:lnTo>
                    <a:pt x="0" y="8666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6" name="object 91">
              <a:extLst>
                <a:ext uri="{FF2B5EF4-FFF2-40B4-BE49-F238E27FC236}">
                  <a16:creationId xmlns:a16="http://schemas.microsoft.com/office/drawing/2014/main" id="{0FD609F7-CFF2-4CD6-8EB4-CFDBB0B1B9AA}"/>
                </a:ext>
              </a:extLst>
            </p:cNvPr>
            <p:cNvSpPr/>
            <p:nvPr/>
          </p:nvSpPr>
          <p:spPr>
            <a:xfrm>
              <a:off x="5584605" y="7270391"/>
              <a:ext cx="404495" cy="0"/>
            </a:xfrm>
            <a:custGeom>
              <a:avLst/>
              <a:gdLst/>
              <a:ahLst/>
              <a:cxnLst/>
              <a:rect l="l" t="t" r="r" b="b"/>
              <a:pathLst>
                <a:path w="404495">
                  <a:moveTo>
                    <a:pt x="0" y="0"/>
                  </a:moveTo>
                  <a:lnTo>
                    <a:pt x="404444" y="0"/>
                  </a:lnTo>
                </a:path>
                <a:path w="404495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7" name="object 92">
              <a:extLst>
                <a:ext uri="{FF2B5EF4-FFF2-40B4-BE49-F238E27FC236}">
                  <a16:creationId xmlns:a16="http://schemas.microsoft.com/office/drawing/2014/main" id="{A48843FF-2354-48C0-A74B-33C4683B3BB3}"/>
                </a:ext>
              </a:extLst>
            </p:cNvPr>
            <p:cNvSpPr/>
            <p:nvPr/>
          </p:nvSpPr>
          <p:spPr>
            <a:xfrm>
              <a:off x="5350421" y="727039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</p:spTree>
    <p:extLst>
      <p:ext uri="{BB962C8B-B14F-4D97-AF65-F5344CB8AC3E}">
        <p14:creationId xmlns:p14="http://schemas.microsoft.com/office/powerpoint/2010/main" val="373345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DE196C20-A8D7-43B4-BEC5-0280DE34DF8A}"/>
              </a:ext>
            </a:extLst>
          </p:cNvPr>
          <p:cNvSpPr txBox="1"/>
          <p:nvPr/>
        </p:nvSpPr>
        <p:spPr>
          <a:xfrm>
            <a:off x="2368460" y="276069"/>
            <a:ext cx="332489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TSTAR Heavy" panose="02000806030000020004" pitchFamily="50" charset="0"/>
              </a:rPr>
              <a:t>FRANCIS</a:t>
            </a:r>
            <a:endParaRPr lang="fr-FR" sz="1100" dirty="0">
              <a:latin typeface="TSTAR Heavy" panose="02000806030000020004" pitchFamily="50" charset="0"/>
            </a:endParaRPr>
          </a:p>
          <a:p>
            <a:pPr algn="just"/>
            <a:r>
              <a:rPr lang="fr-FR" sz="1100" i="1" dirty="0">
                <a:latin typeface="TSTAR" panose="02000806030000020004" pitchFamily="50" charset="0"/>
              </a:rPr>
              <a:t>Miroirs</a:t>
            </a:r>
          </a:p>
          <a:p>
            <a:pPr algn="just"/>
            <a:endParaRPr lang="fr-FR" sz="1100" i="1" dirty="0">
              <a:latin typeface="TSTAR" panose="02000806030000020004" pitchFamily="50" charset="0"/>
            </a:endParaRPr>
          </a:p>
          <a:p>
            <a:pPr algn="just"/>
            <a:r>
              <a:rPr lang="fr-FR" sz="900" dirty="0">
                <a:latin typeface="TSTAR" panose="02000806030000020004" pitchFamily="50" charset="0"/>
              </a:rPr>
              <a:t>Le point de départ de la collection Francis, le pinceau d’un peintre posé dans un verre d’eau, les pigments d’aquarelle qui se diffusent et font apparaitre des dessins mouvants. </a:t>
            </a:r>
          </a:p>
          <a:p>
            <a:pPr algn="just"/>
            <a:r>
              <a:rPr lang="fr-FR" sz="900" dirty="0">
                <a:latin typeface="TSTAR" panose="02000806030000020004" pitchFamily="50" charset="0"/>
              </a:rPr>
              <a:t>Constance Guisset initie la collection en 2012 avec un miroir puis propose en 2019 une table. Posé à l’horizontal, le miroir renverse la logique du reflet pour un jeu de perspectives singulier. </a:t>
            </a:r>
          </a:p>
          <a:p>
            <a:pPr algn="just"/>
            <a:endParaRPr lang="fr-FR" sz="900" dirty="0">
              <a:latin typeface="TSTAR" panose="02000806030000020004" pitchFamily="50" charset="0"/>
            </a:endParaRPr>
          </a:p>
          <a:p>
            <a:pPr algn="just"/>
            <a:r>
              <a:rPr lang="en-US" sz="1100" i="1" dirty="0">
                <a:latin typeface="TSTAR" panose="02000806030000020004" pitchFamily="50" charset="0"/>
              </a:rPr>
              <a:t> </a:t>
            </a:r>
          </a:p>
          <a:p>
            <a:pPr algn="just"/>
            <a:endParaRPr lang="fr-FR" sz="1100" i="1" dirty="0">
              <a:latin typeface="TSTAR" panose="02000806030000020004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7DCEE63-90CD-44E7-94AF-4C74FB6E98DC}"/>
              </a:ext>
            </a:extLst>
          </p:cNvPr>
          <p:cNvSpPr txBox="1"/>
          <p:nvPr/>
        </p:nvSpPr>
        <p:spPr>
          <a:xfrm>
            <a:off x="2387601" y="2143760"/>
            <a:ext cx="201328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DESIGNER/ ANNEE D’EDITION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Constance Guisset, 2012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 PROPOS DU DESIGNER</a:t>
            </a:r>
          </a:p>
          <a:p>
            <a:r>
              <a:rPr lang="fr-FR" sz="900" dirty="0">
                <a:latin typeface="TSTAR" panose="02000806030000020004" pitchFamily="50" charset="0"/>
              </a:rPr>
              <a:t>Née en 1976, Constance Guisset vit et travaille à Paris. Après des études de commerce elle choisit de se tourner vers la création. Elle est diplômée en 2007 de l’ENSCI - Les Ateliers et fonde son studio. Ses différents champs de recherche l’amènent à travailler avec Angelin Preljocaj, en scénographie; et avec le Musée des Arts Décoratifs et la Biennale du Design de Saint Etienne dans le domaine de la vidéo.</a:t>
            </a:r>
            <a:br>
              <a:rPr lang="fr-FR" sz="900" dirty="0">
                <a:latin typeface="TSTAR" panose="02000806030000020004" pitchFamily="50" charset="0"/>
              </a:rPr>
            </a:br>
            <a:endParaRPr lang="fr-FR" sz="900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CATEGORIE</a:t>
            </a:r>
          </a:p>
          <a:p>
            <a:r>
              <a:rPr lang="fr-FR" sz="900" dirty="0">
                <a:latin typeface="TSTAR" panose="02000806030000020004" pitchFamily="50" charset="0"/>
              </a:rPr>
              <a:t>Miroir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ENVIRONNEMENT</a:t>
            </a:r>
          </a:p>
          <a:p>
            <a:r>
              <a:rPr lang="fr-FR" sz="900" dirty="0">
                <a:latin typeface="TSTAR" panose="02000806030000020004" pitchFamily="50" charset="0"/>
              </a:rPr>
              <a:t>Intérieur 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PAYS DE FABRICATION</a:t>
            </a:r>
          </a:p>
          <a:p>
            <a:r>
              <a:rPr lang="fr-FR" sz="900" dirty="0">
                <a:latin typeface="TSTAR" panose="02000806030000020004" pitchFamily="50" charset="0"/>
              </a:rPr>
              <a:t>France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COLORIS</a:t>
            </a:r>
          </a:p>
          <a:p>
            <a:r>
              <a:rPr lang="en-US" sz="900" dirty="0">
                <a:latin typeface="TSTAR" panose="02000806030000020004" pitchFamily="50" charset="0"/>
              </a:rPr>
              <a:t>Noir et aquarelle bleu-violet, noir et aquarelle rose, noir et aquarelle bleue, blanc et aquarelle verte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MATERIAUX</a:t>
            </a:r>
          </a:p>
          <a:p>
            <a:r>
              <a:rPr lang="fr-FR" sz="900" dirty="0">
                <a:latin typeface="TSTAR" panose="02000806030000020004" pitchFamily="50" charset="0"/>
              </a:rPr>
              <a:t>Miroir : (dessin aquarelle saisi dans un feuilletage de verre)</a:t>
            </a:r>
          </a:p>
          <a:p>
            <a:r>
              <a:rPr lang="fr-FR" sz="900" dirty="0">
                <a:latin typeface="TSTAR" panose="02000806030000020004" pitchFamily="50" charset="0"/>
              </a:rPr>
              <a:t>Coque : aluminium avec peinture matte poudrée grainée </a:t>
            </a:r>
          </a:p>
          <a:p>
            <a:r>
              <a:rPr lang="fr-FR" sz="900" dirty="0">
                <a:latin typeface="TSTAR" panose="02000806030000020004" pitchFamily="50" charset="0"/>
              </a:rPr>
              <a:t>Système d’accroche : Corde en rayonne cellulose avec câble Kevlar à l’intérieur. </a:t>
            </a:r>
          </a:p>
          <a:p>
            <a:endParaRPr lang="en-US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1A2B685-94B9-412D-BC5F-594AC758559E}"/>
              </a:ext>
            </a:extLst>
          </p:cNvPr>
          <p:cNvSpPr txBox="1"/>
          <p:nvPr/>
        </p:nvSpPr>
        <p:spPr>
          <a:xfrm>
            <a:off x="4502201" y="2143760"/>
            <a:ext cx="19608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TSTAR" panose="02000806030000020004" pitchFamily="50" charset="0"/>
              </a:rPr>
              <a:t>SPECIFICITES TECHNIQUES </a:t>
            </a:r>
          </a:p>
          <a:p>
            <a:r>
              <a:rPr lang="fr-FR" sz="900" dirty="0">
                <a:latin typeface="TSTAR" panose="02000806030000020004" pitchFamily="50" charset="0"/>
              </a:rPr>
              <a:t>Les miroirs Francis sont dotés d’une accroche en forme de toupie pour créer un angle léger entre le mur et le miroir. Ce détail permet d’élargir la perspective. 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PRE ASSEMBLE </a:t>
            </a:r>
          </a:p>
          <a:p>
            <a:r>
              <a:rPr lang="fr-FR" sz="900" dirty="0">
                <a:latin typeface="TSTAR" panose="02000806030000020004" pitchFamily="50" charset="0"/>
              </a:rPr>
              <a:t>Oui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INSTALLATION</a:t>
            </a:r>
          </a:p>
          <a:p>
            <a:r>
              <a:rPr lang="fr-FR" sz="900" dirty="0">
                <a:latin typeface="TSTAR" panose="02000806030000020004" pitchFamily="50" charset="0"/>
              </a:rPr>
              <a:t>Voir la notice de montage pour plus d’informations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ENTRETIEN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Nettoyez avec un chiffon doux non pelucheux légèrement imbibé de produit lave vitre alcoolisé</a:t>
            </a:r>
          </a:p>
          <a:p>
            <a:r>
              <a:rPr lang="fr-FR" sz="900" dirty="0">
                <a:latin typeface="TSTAR" panose="02000806030000020004" pitchFamily="50" charset="0"/>
              </a:rPr>
              <a:t>Ne pas utiliser d’éponge abrasive ou métallique ou de poudre à récurer ou tout autre détergent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GARANTIE </a:t>
            </a:r>
          </a:p>
          <a:p>
            <a:r>
              <a:rPr lang="fr-FR" sz="900" dirty="0">
                <a:latin typeface="TSTAR" panose="02000806030000020004" pitchFamily="50" charset="0"/>
              </a:rPr>
              <a:t>2 ans </a:t>
            </a: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919D4EA9-AB2E-4209-B7B7-39537BAA58B1}"/>
              </a:ext>
            </a:extLst>
          </p:cNvPr>
          <p:cNvSpPr txBox="1"/>
          <p:nvPr/>
        </p:nvSpPr>
        <p:spPr>
          <a:xfrm>
            <a:off x="1142962" y="8841188"/>
            <a:ext cx="50927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" dirty="0">
                <a:latin typeface="TSTAR" panose="02000806030000020004" pitchFamily="50" charset="0"/>
              </a:rPr>
              <a:t>PETITE FRITURE - SARL AU CAPITAL DE 85 778 €, R.C.S. PARIS 513 649 343 - 45 TER RUE DE LA REVOLUTION, 93100 MONTREUIL- FRANCE - T +33 ( 0 )1 44 54 13 95 - F +33 ( 0 )1 44 54 02 19 sales@petitefriture.com - www.petitefriture.com</a:t>
            </a: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7E0A8DD9-1399-4B71-A1B3-31F0BEDEE246}"/>
              </a:ext>
            </a:extLst>
          </p:cNvPr>
          <p:cNvSpPr/>
          <p:nvPr/>
        </p:nvSpPr>
        <p:spPr>
          <a:xfrm>
            <a:off x="447040" y="375764"/>
            <a:ext cx="1609249" cy="1666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6">
            <a:extLst>
              <a:ext uri="{FF2B5EF4-FFF2-40B4-BE49-F238E27FC236}">
                <a16:creationId xmlns:a16="http://schemas.microsoft.com/office/drawing/2014/main" id="{29934BCE-59C1-4EBB-9F9D-238F6BCA1B6E}"/>
              </a:ext>
            </a:extLst>
          </p:cNvPr>
          <p:cNvSpPr txBox="1"/>
          <p:nvPr/>
        </p:nvSpPr>
        <p:spPr>
          <a:xfrm>
            <a:off x="421793" y="2508467"/>
            <a:ext cx="446238" cy="4092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10" dirty="0">
                <a:latin typeface="TSTAR Medium"/>
                <a:cs typeface="TSTAR Medium"/>
              </a:rPr>
              <a:t>Noir</a:t>
            </a:r>
            <a:r>
              <a:rPr sz="600" b="0" spc="10" dirty="0">
                <a:latin typeface="TSTAR Medium"/>
                <a:cs typeface="TSTAR Medium"/>
              </a:rPr>
              <a:t> </a:t>
            </a:r>
            <a:r>
              <a:rPr sz="600" b="0" spc="5" dirty="0">
                <a:latin typeface="TSTAR Medium"/>
                <a:cs typeface="TSTAR Medium"/>
              </a:rPr>
              <a:t>&amp;</a:t>
            </a:r>
            <a:endParaRPr lang="fr-FR" sz="600" b="0" spc="5" dirty="0">
              <a:latin typeface="TSTAR Medium"/>
              <a:cs typeface="TSTAR Medium"/>
            </a:endParaRP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5" dirty="0">
                <a:latin typeface="TSTAR Medium"/>
                <a:cs typeface="TSTAR Medium"/>
              </a:rPr>
              <a:t>Aquarelle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5" dirty="0">
                <a:latin typeface="TSTAR Medium"/>
                <a:cs typeface="TSTAR Medium"/>
              </a:rPr>
              <a:t>Bleu-violet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2" name="object 17">
            <a:extLst>
              <a:ext uri="{FF2B5EF4-FFF2-40B4-BE49-F238E27FC236}">
                <a16:creationId xmlns:a16="http://schemas.microsoft.com/office/drawing/2014/main" id="{2232EC89-1890-4898-A333-48AD1EBC5B3F}"/>
              </a:ext>
            </a:extLst>
          </p:cNvPr>
          <p:cNvSpPr txBox="1"/>
          <p:nvPr/>
        </p:nvSpPr>
        <p:spPr>
          <a:xfrm flipH="1">
            <a:off x="858631" y="2486532"/>
            <a:ext cx="410758" cy="35791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5" dirty="0">
                <a:latin typeface="TSTAR Medium"/>
                <a:cs typeface="TSTAR Medium"/>
              </a:rPr>
              <a:t>Noir</a:t>
            </a:r>
            <a:r>
              <a:rPr sz="600" b="0" spc="5" dirty="0">
                <a:latin typeface="TSTAR Medium"/>
                <a:cs typeface="TSTAR Medium"/>
              </a:rPr>
              <a:t> &amp;  </a:t>
            </a:r>
            <a:r>
              <a:rPr lang="fr-FR" sz="600" b="0" dirty="0">
                <a:latin typeface="TSTAR Medium"/>
                <a:cs typeface="TSTAR Medium"/>
              </a:rPr>
              <a:t>Aquarelle rose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3" name="object 18">
            <a:extLst>
              <a:ext uri="{FF2B5EF4-FFF2-40B4-BE49-F238E27FC236}">
                <a16:creationId xmlns:a16="http://schemas.microsoft.com/office/drawing/2014/main" id="{5A49C73E-D63B-41E6-899C-629220B4FEB2}"/>
              </a:ext>
            </a:extLst>
          </p:cNvPr>
          <p:cNvSpPr txBox="1"/>
          <p:nvPr/>
        </p:nvSpPr>
        <p:spPr>
          <a:xfrm>
            <a:off x="1340389" y="2486929"/>
            <a:ext cx="436345" cy="4092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10" dirty="0">
                <a:latin typeface="TSTAR Medium"/>
                <a:cs typeface="TSTAR Medium"/>
              </a:rPr>
              <a:t>Noir &amp; 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Aquarelle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bleue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4" name="object 19">
            <a:extLst>
              <a:ext uri="{FF2B5EF4-FFF2-40B4-BE49-F238E27FC236}">
                <a16:creationId xmlns:a16="http://schemas.microsoft.com/office/drawing/2014/main" id="{DEAD2DC4-0C87-40BE-9CA4-2980C7D9264D}"/>
              </a:ext>
            </a:extLst>
          </p:cNvPr>
          <p:cNvSpPr txBox="1"/>
          <p:nvPr/>
        </p:nvSpPr>
        <p:spPr>
          <a:xfrm>
            <a:off x="1753216" y="2492705"/>
            <a:ext cx="496570" cy="4092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10" dirty="0">
                <a:latin typeface="TSTAR Medium"/>
                <a:cs typeface="TSTAR Medium"/>
              </a:rPr>
              <a:t>Blanc &amp;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Aquarelle 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verte</a:t>
            </a:r>
            <a:endParaRPr sz="600" dirty="0">
              <a:latin typeface="TSTAR Medium"/>
              <a:cs typeface="TSTAR Medium"/>
            </a:endParaRPr>
          </a:p>
        </p:txBody>
      </p:sp>
      <p:grpSp>
        <p:nvGrpSpPr>
          <p:cNvPr id="35" name="object 20">
            <a:extLst>
              <a:ext uri="{FF2B5EF4-FFF2-40B4-BE49-F238E27FC236}">
                <a16:creationId xmlns:a16="http://schemas.microsoft.com/office/drawing/2014/main" id="{DBA0BAF2-58E4-4276-BB47-EE33FE504958}"/>
              </a:ext>
            </a:extLst>
          </p:cNvPr>
          <p:cNvGrpSpPr/>
          <p:nvPr/>
        </p:nvGrpSpPr>
        <p:grpSpPr>
          <a:xfrm>
            <a:off x="459745" y="2174881"/>
            <a:ext cx="233676" cy="301619"/>
            <a:chOff x="719442" y="4296181"/>
            <a:chExt cx="573405" cy="735965"/>
          </a:xfrm>
        </p:grpSpPr>
        <p:sp>
          <p:nvSpPr>
            <p:cNvPr id="36" name="object 21">
              <a:extLst>
                <a:ext uri="{FF2B5EF4-FFF2-40B4-BE49-F238E27FC236}">
                  <a16:creationId xmlns:a16="http://schemas.microsoft.com/office/drawing/2014/main" id="{53F92C99-EB90-400B-A89B-0354456A9B64}"/>
                </a:ext>
              </a:extLst>
            </p:cNvPr>
            <p:cNvSpPr/>
            <p:nvPr/>
          </p:nvSpPr>
          <p:spPr>
            <a:xfrm>
              <a:off x="719442" y="4296181"/>
              <a:ext cx="572998" cy="5729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22">
              <a:extLst>
                <a:ext uri="{FF2B5EF4-FFF2-40B4-BE49-F238E27FC236}">
                  <a16:creationId xmlns:a16="http://schemas.microsoft.com/office/drawing/2014/main" id="{74A1882B-4E46-453E-B5B3-AEBB019B2B56}"/>
                </a:ext>
              </a:extLst>
            </p:cNvPr>
            <p:cNvSpPr/>
            <p:nvPr/>
          </p:nvSpPr>
          <p:spPr>
            <a:xfrm>
              <a:off x="720001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4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23">
            <a:extLst>
              <a:ext uri="{FF2B5EF4-FFF2-40B4-BE49-F238E27FC236}">
                <a16:creationId xmlns:a16="http://schemas.microsoft.com/office/drawing/2014/main" id="{98961370-019C-4D21-ABD1-17FFCB506476}"/>
              </a:ext>
            </a:extLst>
          </p:cNvPr>
          <p:cNvGrpSpPr/>
          <p:nvPr/>
        </p:nvGrpSpPr>
        <p:grpSpPr>
          <a:xfrm>
            <a:off x="877011" y="2174704"/>
            <a:ext cx="233511" cy="301922"/>
            <a:chOff x="1464449" y="4296181"/>
            <a:chExt cx="573405" cy="735965"/>
          </a:xfrm>
        </p:grpSpPr>
        <p:sp>
          <p:nvSpPr>
            <p:cNvPr id="42" name="object 24">
              <a:extLst>
                <a:ext uri="{FF2B5EF4-FFF2-40B4-BE49-F238E27FC236}">
                  <a16:creationId xmlns:a16="http://schemas.microsoft.com/office/drawing/2014/main" id="{5898BFFA-FC34-4C22-B91D-9F573EA09E09}"/>
                </a:ext>
              </a:extLst>
            </p:cNvPr>
            <p:cNvSpPr/>
            <p:nvPr/>
          </p:nvSpPr>
          <p:spPr>
            <a:xfrm>
              <a:off x="1464449" y="4296181"/>
              <a:ext cx="573011" cy="5729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25">
              <a:extLst>
                <a:ext uri="{FF2B5EF4-FFF2-40B4-BE49-F238E27FC236}">
                  <a16:creationId xmlns:a16="http://schemas.microsoft.com/office/drawing/2014/main" id="{35CC87F8-64DA-4208-8941-8C937BBAB957}"/>
                </a:ext>
              </a:extLst>
            </p:cNvPr>
            <p:cNvSpPr/>
            <p:nvPr/>
          </p:nvSpPr>
          <p:spPr>
            <a:xfrm>
              <a:off x="1464449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4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26">
            <a:extLst>
              <a:ext uri="{FF2B5EF4-FFF2-40B4-BE49-F238E27FC236}">
                <a16:creationId xmlns:a16="http://schemas.microsoft.com/office/drawing/2014/main" id="{603E4113-CBF6-4083-A19D-554A141066AE}"/>
              </a:ext>
            </a:extLst>
          </p:cNvPr>
          <p:cNvGrpSpPr/>
          <p:nvPr/>
        </p:nvGrpSpPr>
        <p:grpSpPr>
          <a:xfrm>
            <a:off x="1371208" y="2174888"/>
            <a:ext cx="233352" cy="301737"/>
            <a:chOff x="2202548" y="4296188"/>
            <a:chExt cx="573405" cy="735965"/>
          </a:xfrm>
        </p:grpSpPr>
        <p:sp>
          <p:nvSpPr>
            <p:cNvPr id="54" name="object 27">
              <a:extLst>
                <a:ext uri="{FF2B5EF4-FFF2-40B4-BE49-F238E27FC236}">
                  <a16:creationId xmlns:a16="http://schemas.microsoft.com/office/drawing/2014/main" id="{EC235C56-B748-4407-88D3-4419FBDBC0D1}"/>
                </a:ext>
              </a:extLst>
            </p:cNvPr>
            <p:cNvSpPr/>
            <p:nvPr/>
          </p:nvSpPr>
          <p:spPr>
            <a:xfrm>
              <a:off x="2202550" y="4296188"/>
              <a:ext cx="572999" cy="5729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8">
              <a:extLst>
                <a:ext uri="{FF2B5EF4-FFF2-40B4-BE49-F238E27FC236}">
                  <a16:creationId xmlns:a16="http://schemas.microsoft.com/office/drawing/2014/main" id="{3F27A764-D80A-4729-8BEB-0EFA8946E015}"/>
                </a:ext>
              </a:extLst>
            </p:cNvPr>
            <p:cNvSpPr/>
            <p:nvPr/>
          </p:nvSpPr>
          <p:spPr>
            <a:xfrm>
              <a:off x="2202548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29">
            <a:extLst>
              <a:ext uri="{FF2B5EF4-FFF2-40B4-BE49-F238E27FC236}">
                <a16:creationId xmlns:a16="http://schemas.microsoft.com/office/drawing/2014/main" id="{7047AE21-28C9-4809-ABCA-AEC8E38CD487}"/>
              </a:ext>
            </a:extLst>
          </p:cNvPr>
          <p:cNvGrpSpPr/>
          <p:nvPr/>
        </p:nvGrpSpPr>
        <p:grpSpPr>
          <a:xfrm>
            <a:off x="1753216" y="2173470"/>
            <a:ext cx="233187" cy="303153"/>
            <a:chOff x="2940646" y="4296181"/>
            <a:chExt cx="573405" cy="737235"/>
          </a:xfrm>
        </p:grpSpPr>
        <p:sp>
          <p:nvSpPr>
            <p:cNvPr id="57" name="object 30">
              <a:extLst>
                <a:ext uri="{FF2B5EF4-FFF2-40B4-BE49-F238E27FC236}">
                  <a16:creationId xmlns:a16="http://schemas.microsoft.com/office/drawing/2014/main" id="{79F4980C-E114-4DFE-943C-41C93192454C}"/>
                </a:ext>
              </a:extLst>
            </p:cNvPr>
            <p:cNvSpPr/>
            <p:nvPr/>
          </p:nvSpPr>
          <p:spPr>
            <a:xfrm>
              <a:off x="2940646" y="4296181"/>
              <a:ext cx="573011" cy="5730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1">
              <a:extLst>
                <a:ext uri="{FF2B5EF4-FFF2-40B4-BE49-F238E27FC236}">
                  <a16:creationId xmlns:a16="http://schemas.microsoft.com/office/drawing/2014/main" id="{A7B7C6F7-F489-4280-B6D2-0D253C58BC30}"/>
                </a:ext>
              </a:extLst>
            </p:cNvPr>
            <p:cNvSpPr/>
            <p:nvPr/>
          </p:nvSpPr>
          <p:spPr>
            <a:xfrm>
              <a:off x="2942234" y="4904968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0" y="126822"/>
                  </a:moveTo>
                  <a:lnTo>
                    <a:pt x="126822" y="126822"/>
                  </a:lnTo>
                  <a:lnTo>
                    <a:pt x="126822" y="0"/>
                  </a:lnTo>
                  <a:lnTo>
                    <a:pt x="0" y="0"/>
                  </a:lnTo>
                  <a:lnTo>
                    <a:pt x="0" y="126822"/>
                  </a:lnTo>
                  <a:close/>
                </a:path>
              </a:pathLst>
            </a:custGeom>
            <a:ln w="3175">
              <a:solidFill>
                <a:srgbClr val="DA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74">
            <a:extLst>
              <a:ext uri="{FF2B5EF4-FFF2-40B4-BE49-F238E27FC236}">
                <a16:creationId xmlns:a16="http://schemas.microsoft.com/office/drawing/2014/main" id="{C60229F5-9524-403F-8E8C-96D3CE45F43D}"/>
              </a:ext>
            </a:extLst>
          </p:cNvPr>
          <p:cNvSpPr/>
          <p:nvPr/>
        </p:nvSpPr>
        <p:spPr>
          <a:xfrm>
            <a:off x="483204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90">
                <a:moveTo>
                  <a:pt x="0" y="0"/>
                </a:moveTo>
                <a:lnTo>
                  <a:pt x="465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75">
            <a:extLst>
              <a:ext uri="{FF2B5EF4-FFF2-40B4-BE49-F238E27FC236}">
                <a16:creationId xmlns:a16="http://schemas.microsoft.com/office/drawing/2014/main" id="{825BAF36-B5A9-48CE-B1CA-5974C2865612}"/>
              </a:ext>
            </a:extLst>
          </p:cNvPr>
          <p:cNvSpPr/>
          <p:nvPr/>
        </p:nvSpPr>
        <p:spPr>
          <a:xfrm>
            <a:off x="959139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89">
                <a:moveTo>
                  <a:pt x="0" y="0"/>
                </a:moveTo>
                <a:lnTo>
                  <a:pt x="4655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78">
            <a:extLst>
              <a:ext uri="{FF2B5EF4-FFF2-40B4-BE49-F238E27FC236}">
                <a16:creationId xmlns:a16="http://schemas.microsoft.com/office/drawing/2014/main" id="{5A30BFA6-FFD1-4095-97BE-82C5ED57AB2B}"/>
              </a:ext>
            </a:extLst>
          </p:cNvPr>
          <p:cNvSpPr txBox="1"/>
          <p:nvPr/>
        </p:nvSpPr>
        <p:spPr>
          <a:xfrm>
            <a:off x="707248" y="2918143"/>
            <a:ext cx="1962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020203"/>
                </a:solidFill>
                <a:latin typeface="TSTAR"/>
                <a:cs typeface="TSTAR"/>
              </a:rPr>
              <a:t>S,</a:t>
            </a:r>
            <a:r>
              <a:rPr sz="800" spc="-65" dirty="0">
                <a:solidFill>
                  <a:srgbClr val="020203"/>
                </a:solidFill>
                <a:latin typeface="TSTAR"/>
                <a:cs typeface="TSTAR"/>
              </a:rPr>
              <a:t> </a:t>
            </a:r>
            <a:r>
              <a:rPr sz="800" dirty="0">
                <a:solidFill>
                  <a:srgbClr val="020203"/>
                </a:solidFill>
                <a:latin typeface="TSTAR"/>
                <a:cs typeface="TSTAR"/>
              </a:rPr>
              <a:t>M</a:t>
            </a:r>
            <a:endParaRPr sz="800">
              <a:latin typeface="TSTAR"/>
              <a:cs typeface="TSTAR"/>
            </a:endParaRPr>
          </a:p>
        </p:txBody>
      </p:sp>
      <p:sp>
        <p:nvSpPr>
          <p:cNvPr id="65" name="object 74">
            <a:extLst>
              <a:ext uri="{FF2B5EF4-FFF2-40B4-BE49-F238E27FC236}">
                <a16:creationId xmlns:a16="http://schemas.microsoft.com/office/drawing/2014/main" id="{AFE64459-9C94-444A-88F4-3E618330B110}"/>
              </a:ext>
            </a:extLst>
          </p:cNvPr>
          <p:cNvSpPr/>
          <p:nvPr/>
        </p:nvSpPr>
        <p:spPr>
          <a:xfrm>
            <a:off x="1375359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90">
                <a:moveTo>
                  <a:pt x="0" y="0"/>
                </a:moveTo>
                <a:lnTo>
                  <a:pt x="4655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5">
            <a:extLst>
              <a:ext uri="{FF2B5EF4-FFF2-40B4-BE49-F238E27FC236}">
                <a16:creationId xmlns:a16="http://schemas.microsoft.com/office/drawing/2014/main" id="{6A0D1352-88F7-40FF-8849-777902E235A3}"/>
              </a:ext>
            </a:extLst>
          </p:cNvPr>
          <p:cNvSpPr/>
          <p:nvPr/>
        </p:nvSpPr>
        <p:spPr>
          <a:xfrm>
            <a:off x="1851294" y="2994711"/>
            <a:ext cx="144000" cy="0"/>
          </a:xfrm>
          <a:custGeom>
            <a:avLst/>
            <a:gdLst/>
            <a:ahLst/>
            <a:cxnLst/>
            <a:rect l="l" t="t" r="r" b="b"/>
            <a:pathLst>
              <a:path w="466089">
                <a:moveTo>
                  <a:pt x="0" y="0"/>
                </a:moveTo>
                <a:lnTo>
                  <a:pt x="46551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8">
            <a:extLst>
              <a:ext uri="{FF2B5EF4-FFF2-40B4-BE49-F238E27FC236}">
                <a16:creationId xmlns:a16="http://schemas.microsoft.com/office/drawing/2014/main" id="{114E3199-6CC6-4017-BDBB-613AF768EFD5}"/>
              </a:ext>
            </a:extLst>
          </p:cNvPr>
          <p:cNvSpPr txBox="1"/>
          <p:nvPr/>
        </p:nvSpPr>
        <p:spPr>
          <a:xfrm>
            <a:off x="1622263" y="2918143"/>
            <a:ext cx="1962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800" dirty="0">
                <a:solidFill>
                  <a:srgbClr val="020203"/>
                </a:solidFill>
                <a:latin typeface="TSTAR"/>
                <a:cs typeface="TSTAR"/>
              </a:rPr>
              <a:t>XL</a:t>
            </a:r>
            <a:endParaRPr sz="800" dirty="0">
              <a:latin typeface="TSTAR"/>
              <a:cs typeface="TSTAR"/>
            </a:endParaRPr>
          </a:p>
        </p:txBody>
      </p:sp>
      <p:sp>
        <p:nvSpPr>
          <p:cNvPr id="100" name="object 6">
            <a:extLst>
              <a:ext uri="{FF2B5EF4-FFF2-40B4-BE49-F238E27FC236}">
                <a16:creationId xmlns:a16="http://schemas.microsoft.com/office/drawing/2014/main" id="{E82F19F7-A08E-4A46-9769-112535A4BA3A}"/>
              </a:ext>
            </a:extLst>
          </p:cNvPr>
          <p:cNvSpPr txBox="1"/>
          <p:nvPr/>
        </p:nvSpPr>
        <p:spPr>
          <a:xfrm>
            <a:off x="462142" y="3967483"/>
            <a:ext cx="220727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/>
                <a:cs typeface="TSTAR"/>
              </a:rPr>
              <a:t>S</a:t>
            </a:r>
            <a:r>
              <a:rPr lang="fr-FR" sz="600" b="1" spc="-3" dirty="0">
                <a:latin typeface="TSTAR"/>
                <a:cs typeface="TSTAR"/>
              </a:rPr>
              <a:t>mall</a:t>
            </a:r>
            <a:endParaRPr sz="600" dirty="0">
              <a:latin typeface="TSTAR"/>
              <a:cs typeface="TSTAR"/>
            </a:endParaRPr>
          </a:p>
        </p:txBody>
      </p:sp>
      <p:sp>
        <p:nvSpPr>
          <p:cNvPr id="102" name="object 8">
            <a:extLst>
              <a:ext uri="{FF2B5EF4-FFF2-40B4-BE49-F238E27FC236}">
                <a16:creationId xmlns:a16="http://schemas.microsoft.com/office/drawing/2014/main" id="{E9C45269-8F47-4D42-A78B-4BF4901AB8CA}"/>
              </a:ext>
            </a:extLst>
          </p:cNvPr>
          <p:cNvSpPr txBox="1"/>
          <p:nvPr/>
        </p:nvSpPr>
        <p:spPr>
          <a:xfrm>
            <a:off x="462142" y="4106944"/>
            <a:ext cx="648220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17.7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lang="fr-FR" sz="600" b="1" dirty="0">
                <a:latin typeface="TSTAR" panose="02000806030000020004" pitchFamily="50" charset="0"/>
                <a:cs typeface="TSTAR Heavy"/>
              </a:rPr>
              <a:t>P</a:t>
            </a:r>
            <a:r>
              <a:rPr sz="600" b="1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 cm |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2</a:t>
            </a:r>
            <a:r>
              <a:rPr sz="600" i="1" spc="-9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3.5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7.7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>
                <a:latin typeface="TSTAR" panose="02000806030000020004" pitchFamily="50" charset="0"/>
                <a:cs typeface="TSTAR Medium"/>
              </a:rPr>
              <a:t>Carton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lang="fr-FR" sz="600" b="1" dirty="0">
                <a:latin typeface="TSTAR" panose="02000806030000020004" pitchFamily="50" charset="0"/>
                <a:cs typeface="TSTAR Heavy"/>
              </a:rPr>
              <a:t>L</a:t>
            </a:r>
            <a:r>
              <a:rPr sz="600" b="1" dirty="0">
                <a:latin typeface="TSTAR" panose="02000806030000020004" pitchFamily="50" charset="0"/>
                <a:cs typeface="TSTAR Heavy"/>
              </a:rPr>
              <a:t>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4.3</a:t>
            </a:r>
            <a:r>
              <a:rPr sz="600" i="1" spc="-103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03" dirty="0">
                <a:latin typeface="TSTAR" panose="02000806030000020004" pitchFamily="50" charset="0"/>
                <a:cs typeface="Trebuchet MS"/>
              </a:rPr>
              <a:t>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</a:t>
            </a:r>
            <a:r>
              <a:rPr sz="600" spc="-3" dirty="0">
                <a:latin typeface="TSTAR" panose="02000806030000020004" pitchFamily="50" charset="0"/>
                <a:cs typeface="TSTAR Heavy"/>
              </a:rPr>
              <a:t>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5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lang="fr-FR" sz="600" i="1" spc="-26" dirty="0">
                <a:latin typeface="TSTAR" panose="02000806030000020004" pitchFamily="50" charset="0"/>
                <a:cs typeface="TSTAR Medium"/>
              </a:rPr>
              <a:t>11 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03" name="object 46">
            <a:extLst>
              <a:ext uri="{FF2B5EF4-FFF2-40B4-BE49-F238E27FC236}">
                <a16:creationId xmlns:a16="http://schemas.microsoft.com/office/drawing/2014/main" id="{0AD147D3-EC4F-4ACE-8510-BCACB3066A22}"/>
              </a:ext>
            </a:extLst>
          </p:cNvPr>
          <p:cNvSpPr/>
          <p:nvPr/>
        </p:nvSpPr>
        <p:spPr>
          <a:xfrm>
            <a:off x="448056" y="3334098"/>
            <a:ext cx="372295" cy="3708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104" name="object 47">
            <a:extLst>
              <a:ext uri="{FF2B5EF4-FFF2-40B4-BE49-F238E27FC236}">
                <a16:creationId xmlns:a16="http://schemas.microsoft.com/office/drawing/2014/main" id="{A5EA15A0-8C91-41E3-A6C0-FEC70020237B}"/>
              </a:ext>
            </a:extLst>
          </p:cNvPr>
          <p:cNvGrpSpPr/>
          <p:nvPr/>
        </p:nvGrpSpPr>
        <p:grpSpPr>
          <a:xfrm>
            <a:off x="1026661" y="3332692"/>
            <a:ext cx="64752" cy="373443"/>
            <a:chOff x="1630128" y="6749717"/>
            <a:chExt cx="100965" cy="582295"/>
          </a:xfrm>
        </p:grpSpPr>
        <p:sp>
          <p:nvSpPr>
            <p:cNvPr id="105" name="object 48">
              <a:extLst>
                <a:ext uri="{FF2B5EF4-FFF2-40B4-BE49-F238E27FC236}">
                  <a16:creationId xmlns:a16="http://schemas.microsoft.com/office/drawing/2014/main" id="{92606C06-FD55-4F8C-B9A7-E8FF4D7CCB66}"/>
                </a:ext>
              </a:extLst>
            </p:cNvPr>
            <p:cNvSpPr/>
            <p:nvPr/>
          </p:nvSpPr>
          <p:spPr>
            <a:xfrm>
              <a:off x="1631716" y="6751304"/>
              <a:ext cx="97790" cy="579120"/>
            </a:xfrm>
            <a:custGeom>
              <a:avLst/>
              <a:gdLst/>
              <a:ahLst/>
              <a:cxnLst/>
              <a:rect l="l" t="t" r="r" b="b"/>
              <a:pathLst>
                <a:path w="97789" h="579120">
                  <a:moveTo>
                    <a:pt x="46481" y="578751"/>
                  </a:moveTo>
                  <a:lnTo>
                    <a:pt x="0" y="0"/>
                  </a:lnTo>
                  <a:lnTo>
                    <a:pt x="139" y="50"/>
                  </a:lnTo>
                  <a:lnTo>
                    <a:pt x="342" y="127"/>
                  </a:lnTo>
                  <a:lnTo>
                    <a:pt x="546" y="177"/>
                  </a:lnTo>
                  <a:lnTo>
                    <a:pt x="685" y="203"/>
                  </a:lnTo>
                  <a:lnTo>
                    <a:pt x="825" y="228"/>
                  </a:lnTo>
                  <a:lnTo>
                    <a:pt x="965" y="254"/>
                  </a:lnTo>
                  <a:lnTo>
                    <a:pt x="1562" y="304"/>
                  </a:lnTo>
                  <a:lnTo>
                    <a:pt x="2031" y="330"/>
                  </a:lnTo>
                  <a:lnTo>
                    <a:pt x="6197" y="482"/>
                  </a:lnTo>
                  <a:lnTo>
                    <a:pt x="7340" y="558"/>
                  </a:lnTo>
                  <a:lnTo>
                    <a:pt x="22631" y="7480"/>
                  </a:lnTo>
                  <a:lnTo>
                    <a:pt x="22948" y="7797"/>
                  </a:lnTo>
                  <a:lnTo>
                    <a:pt x="24841" y="9982"/>
                  </a:lnTo>
                  <a:lnTo>
                    <a:pt x="25158" y="10401"/>
                  </a:lnTo>
                  <a:lnTo>
                    <a:pt x="27038" y="13360"/>
                  </a:lnTo>
                  <a:lnTo>
                    <a:pt x="27355" y="13931"/>
                  </a:lnTo>
                  <a:lnTo>
                    <a:pt x="36855" y="55219"/>
                  </a:lnTo>
                  <a:lnTo>
                    <a:pt x="38392" y="72504"/>
                  </a:lnTo>
                  <a:lnTo>
                    <a:pt x="74091" y="501434"/>
                  </a:lnTo>
                  <a:lnTo>
                    <a:pt x="74663" y="510552"/>
                  </a:lnTo>
                  <a:lnTo>
                    <a:pt x="75044" y="518769"/>
                  </a:lnTo>
                  <a:lnTo>
                    <a:pt x="75222" y="526173"/>
                  </a:lnTo>
                  <a:lnTo>
                    <a:pt x="75209" y="532803"/>
                  </a:lnTo>
                  <a:lnTo>
                    <a:pt x="71767" y="560374"/>
                  </a:lnTo>
                  <a:lnTo>
                    <a:pt x="71551" y="561009"/>
                  </a:lnTo>
                  <a:lnTo>
                    <a:pt x="71323" y="561619"/>
                  </a:lnTo>
                  <a:lnTo>
                    <a:pt x="71094" y="562203"/>
                  </a:lnTo>
                  <a:lnTo>
                    <a:pt x="70865" y="562775"/>
                  </a:lnTo>
                  <a:lnTo>
                    <a:pt x="70624" y="563308"/>
                  </a:lnTo>
                  <a:lnTo>
                    <a:pt x="70383" y="563841"/>
                  </a:lnTo>
                  <a:lnTo>
                    <a:pt x="56006" y="576491"/>
                  </a:lnTo>
                  <a:lnTo>
                    <a:pt x="55410" y="576681"/>
                  </a:lnTo>
                  <a:lnTo>
                    <a:pt x="48437" y="578142"/>
                  </a:lnTo>
                  <a:lnTo>
                    <a:pt x="47980" y="578231"/>
                  </a:lnTo>
                  <a:lnTo>
                    <a:pt x="47459" y="578345"/>
                  </a:lnTo>
                  <a:lnTo>
                    <a:pt x="47320" y="578383"/>
                  </a:lnTo>
                  <a:lnTo>
                    <a:pt x="47116" y="578446"/>
                  </a:lnTo>
                  <a:lnTo>
                    <a:pt x="46926" y="578523"/>
                  </a:lnTo>
                  <a:lnTo>
                    <a:pt x="46799" y="578586"/>
                  </a:lnTo>
                  <a:lnTo>
                    <a:pt x="46608" y="578688"/>
                  </a:lnTo>
                  <a:close/>
                </a:path>
                <a:path w="97789" h="579120">
                  <a:moveTo>
                    <a:pt x="73799" y="497547"/>
                  </a:moveTo>
                  <a:lnTo>
                    <a:pt x="70600" y="475551"/>
                  </a:lnTo>
                  <a:lnTo>
                    <a:pt x="68735" y="471617"/>
                  </a:lnTo>
                  <a:lnTo>
                    <a:pt x="66998" y="467669"/>
                  </a:lnTo>
                  <a:lnTo>
                    <a:pt x="64185" y="445630"/>
                  </a:lnTo>
                  <a:lnTo>
                    <a:pt x="41465" y="129806"/>
                  </a:lnTo>
                  <a:lnTo>
                    <a:pt x="40330" y="107492"/>
                  </a:lnTo>
                  <a:lnTo>
                    <a:pt x="39804" y="103114"/>
                  </a:lnTo>
                  <a:lnTo>
                    <a:pt x="39408" y="98731"/>
                  </a:lnTo>
                  <a:lnTo>
                    <a:pt x="38658" y="76403"/>
                  </a:lnTo>
                </a:path>
                <a:path w="97789" h="579120">
                  <a:moveTo>
                    <a:pt x="64185" y="445630"/>
                  </a:moveTo>
                  <a:lnTo>
                    <a:pt x="62923" y="426282"/>
                  </a:lnTo>
                  <a:lnTo>
                    <a:pt x="62469" y="406906"/>
                  </a:lnTo>
                  <a:lnTo>
                    <a:pt x="62823" y="387528"/>
                  </a:lnTo>
                  <a:lnTo>
                    <a:pt x="67475" y="345567"/>
                  </a:lnTo>
                  <a:lnTo>
                    <a:pt x="82778" y="309651"/>
                  </a:lnTo>
                  <a:lnTo>
                    <a:pt x="90741" y="301764"/>
                  </a:lnTo>
                  <a:lnTo>
                    <a:pt x="91541" y="301155"/>
                  </a:lnTo>
                  <a:lnTo>
                    <a:pt x="92354" y="300583"/>
                  </a:lnTo>
                  <a:lnTo>
                    <a:pt x="93192" y="300024"/>
                  </a:lnTo>
                  <a:lnTo>
                    <a:pt x="94030" y="299478"/>
                  </a:lnTo>
                  <a:lnTo>
                    <a:pt x="95961" y="298996"/>
                  </a:lnTo>
                  <a:lnTo>
                    <a:pt x="97370" y="297332"/>
                  </a:lnTo>
                  <a:lnTo>
                    <a:pt x="91922" y="270103"/>
                  </a:lnTo>
                  <a:lnTo>
                    <a:pt x="91008" y="269697"/>
                  </a:lnTo>
                  <a:lnTo>
                    <a:pt x="64198" y="240309"/>
                  </a:lnTo>
                  <a:lnTo>
                    <a:pt x="48559" y="188278"/>
                  </a:lnTo>
                  <a:lnTo>
                    <a:pt x="43226" y="151477"/>
                  </a:lnTo>
                  <a:lnTo>
                    <a:pt x="41694" y="13293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06" name="object 49">
              <a:extLst>
                <a:ext uri="{FF2B5EF4-FFF2-40B4-BE49-F238E27FC236}">
                  <a16:creationId xmlns:a16="http://schemas.microsoft.com/office/drawing/2014/main" id="{553D94A1-625D-48B9-B071-A8D1735559A7}"/>
                </a:ext>
              </a:extLst>
            </p:cNvPr>
            <p:cNvSpPr/>
            <p:nvPr/>
          </p:nvSpPr>
          <p:spPr>
            <a:xfrm>
              <a:off x="1723638" y="7021408"/>
              <a:ext cx="2540" cy="29845"/>
            </a:xfrm>
            <a:custGeom>
              <a:avLst/>
              <a:gdLst/>
              <a:ahLst/>
              <a:cxnLst/>
              <a:rect l="l" t="t" r="r" b="b"/>
              <a:pathLst>
                <a:path w="2539" h="29845">
                  <a:moveTo>
                    <a:pt x="1054" y="-1587"/>
                  </a:moveTo>
                  <a:lnTo>
                    <a:pt x="1054" y="30962"/>
                  </a:lnTo>
                </a:path>
              </a:pathLst>
            </a:custGeom>
            <a:ln w="5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07" name="object 50">
            <a:extLst>
              <a:ext uri="{FF2B5EF4-FFF2-40B4-BE49-F238E27FC236}">
                <a16:creationId xmlns:a16="http://schemas.microsoft.com/office/drawing/2014/main" id="{0A216F29-846A-400F-8C1F-3B3C65CA891D}"/>
              </a:ext>
            </a:extLst>
          </p:cNvPr>
          <p:cNvSpPr txBox="1"/>
          <p:nvPr/>
        </p:nvSpPr>
        <p:spPr>
          <a:xfrm>
            <a:off x="548971" y="3784624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08" name="object 51">
            <a:extLst>
              <a:ext uri="{FF2B5EF4-FFF2-40B4-BE49-F238E27FC236}">
                <a16:creationId xmlns:a16="http://schemas.microsoft.com/office/drawing/2014/main" id="{8B91AF30-82F1-4C88-87E6-8BA55407D122}"/>
              </a:ext>
            </a:extLst>
          </p:cNvPr>
          <p:cNvSpPr/>
          <p:nvPr/>
        </p:nvSpPr>
        <p:spPr>
          <a:xfrm>
            <a:off x="448058" y="3835677"/>
            <a:ext cx="102626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594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09" name="object 52">
            <a:extLst>
              <a:ext uri="{FF2B5EF4-FFF2-40B4-BE49-F238E27FC236}">
                <a16:creationId xmlns:a16="http://schemas.microsoft.com/office/drawing/2014/main" id="{5C77931B-F194-4F92-8916-32C3ED63A2FF}"/>
              </a:ext>
            </a:extLst>
          </p:cNvPr>
          <p:cNvSpPr/>
          <p:nvPr/>
        </p:nvSpPr>
        <p:spPr>
          <a:xfrm>
            <a:off x="721061" y="3832712"/>
            <a:ext cx="99368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81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0" name="object 53">
            <a:extLst>
              <a:ext uri="{FF2B5EF4-FFF2-40B4-BE49-F238E27FC236}">
                <a16:creationId xmlns:a16="http://schemas.microsoft.com/office/drawing/2014/main" id="{3CE01686-6A09-4114-89F1-B6A7601692DD}"/>
              </a:ext>
            </a:extLst>
          </p:cNvPr>
          <p:cNvSpPr txBox="1"/>
          <p:nvPr/>
        </p:nvSpPr>
        <p:spPr>
          <a:xfrm>
            <a:off x="835614" y="3453633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11" name="object 54">
            <a:extLst>
              <a:ext uri="{FF2B5EF4-FFF2-40B4-BE49-F238E27FC236}">
                <a16:creationId xmlns:a16="http://schemas.microsoft.com/office/drawing/2014/main" id="{1AF491BC-9F10-4AB8-9880-F25E8811D81F}"/>
              </a:ext>
            </a:extLst>
          </p:cNvPr>
          <p:cNvSpPr/>
          <p:nvPr/>
        </p:nvSpPr>
        <p:spPr>
          <a:xfrm>
            <a:off x="883475" y="3626743"/>
            <a:ext cx="0" cy="102626"/>
          </a:xfrm>
          <a:custGeom>
            <a:avLst/>
            <a:gdLst/>
            <a:ahLst/>
            <a:cxnLst/>
            <a:rect l="l" t="t" r="r" b="b"/>
            <a:pathLst>
              <a:path h="160020">
                <a:moveTo>
                  <a:pt x="0" y="15941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2" name="object 55">
            <a:extLst>
              <a:ext uri="{FF2B5EF4-FFF2-40B4-BE49-F238E27FC236}">
                <a16:creationId xmlns:a16="http://schemas.microsoft.com/office/drawing/2014/main" id="{85C531D2-3327-467A-A427-7160AD57F728}"/>
              </a:ext>
            </a:extLst>
          </p:cNvPr>
          <p:cNvSpPr/>
          <p:nvPr/>
        </p:nvSpPr>
        <p:spPr>
          <a:xfrm>
            <a:off x="880510" y="3356688"/>
            <a:ext cx="0" cy="99368"/>
          </a:xfrm>
          <a:custGeom>
            <a:avLst/>
            <a:gdLst/>
            <a:ahLst/>
            <a:cxnLst/>
            <a:rect l="l" t="t" r="r" b="b"/>
            <a:pathLst>
              <a:path h="154940">
                <a:moveTo>
                  <a:pt x="0" y="154813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3" name="object 56">
            <a:extLst>
              <a:ext uri="{FF2B5EF4-FFF2-40B4-BE49-F238E27FC236}">
                <a16:creationId xmlns:a16="http://schemas.microsoft.com/office/drawing/2014/main" id="{0A65687C-1A66-474B-941D-150E7EB1272C}"/>
              </a:ext>
            </a:extLst>
          </p:cNvPr>
          <p:cNvSpPr txBox="1"/>
          <p:nvPr/>
        </p:nvSpPr>
        <p:spPr>
          <a:xfrm>
            <a:off x="994627" y="3782633"/>
            <a:ext cx="140907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grpSp>
        <p:nvGrpSpPr>
          <p:cNvPr id="114" name="object 57">
            <a:extLst>
              <a:ext uri="{FF2B5EF4-FFF2-40B4-BE49-F238E27FC236}">
                <a16:creationId xmlns:a16="http://schemas.microsoft.com/office/drawing/2014/main" id="{7BD11F6E-87BC-4BDA-8EB1-3F6D69E25F81}"/>
              </a:ext>
            </a:extLst>
          </p:cNvPr>
          <p:cNvGrpSpPr/>
          <p:nvPr/>
        </p:nvGrpSpPr>
        <p:grpSpPr>
          <a:xfrm>
            <a:off x="974471" y="3708964"/>
            <a:ext cx="181224" cy="140907"/>
            <a:chOff x="1548751" y="7336425"/>
            <a:chExt cx="282575" cy="219710"/>
          </a:xfrm>
        </p:grpSpPr>
        <p:sp>
          <p:nvSpPr>
            <p:cNvPr id="115" name="object 58">
              <a:extLst>
                <a:ext uri="{FF2B5EF4-FFF2-40B4-BE49-F238E27FC236}">
                  <a16:creationId xmlns:a16="http://schemas.microsoft.com/office/drawing/2014/main" id="{06FC068D-88AF-4DA1-AD27-120DCEAF9056}"/>
                </a:ext>
              </a:extLst>
            </p:cNvPr>
            <p:cNvSpPr/>
            <p:nvPr/>
          </p:nvSpPr>
          <p:spPr>
            <a:xfrm>
              <a:off x="1743223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4" h="216534">
                  <a:moveTo>
                    <a:pt x="0" y="0"/>
                  </a:moveTo>
                  <a:lnTo>
                    <a:pt x="0" y="71958"/>
                  </a:lnTo>
                  <a:lnTo>
                    <a:pt x="86423" y="158394"/>
                  </a:lnTo>
                  <a:lnTo>
                    <a:pt x="86423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16" name="object 59">
              <a:extLst>
                <a:ext uri="{FF2B5EF4-FFF2-40B4-BE49-F238E27FC236}">
                  <a16:creationId xmlns:a16="http://schemas.microsoft.com/office/drawing/2014/main" id="{C1830E5D-31BA-41A4-9CB5-CA3A6621B60B}"/>
                </a:ext>
              </a:extLst>
            </p:cNvPr>
            <p:cNvSpPr/>
            <p:nvPr/>
          </p:nvSpPr>
          <p:spPr>
            <a:xfrm>
              <a:off x="1550338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4" h="216534">
                  <a:moveTo>
                    <a:pt x="86423" y="0"/>
                  </a:moveTo>
                  <a:lnTo>
                    <a:pt x="86423" y="71958"/>
                  </a:lnTo>
                  <a:lnTo>
                    <a:pt x="0" y="158394"/>
                  </a:lnTo>
                  <a:lnTo>
                    <a:pt x="0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17" name="object 9">
            <a:extLst>
              <a:ext uri="{FF2B5EF4-FFF2-40B4-BE49-F238E27FC236}">
                <a16:creationId xmlns:a16="http://schemas.microsoft.com/office/drawing/2014/main" id="{BB1F4FEF-BD55-43CE-BD4A-B29B3DF23EFD}"/>
              </a:ext>
            </a:extLst>
          </p:cNvPr>
          <p:cNvSpPr txBox="1"/>
          <p:nvPr/>
        </p:nvSpPr>
        <p:spPr>
          <a:xfrm>
            <a:off x="1323380" y="3971432"/>
            <a:ext cx="228871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 dirty="0">
              <a:latin typeface="TSTAR" panose="02000806030000020004" pitchFamily="50" charset="0"/>
              <a:cs typeface="TSTAR"/>
            </a:endParaRPr>
          </a:p>
        </p:txBody>
      </p:sp>
      <p:sp>
        <p:nvSpPr>
          <p:cNvPr id="119" name="object 11">
            <a:extLst>
              <a:ext uri="{FF2B5EF4-FFF2-40B4-BE49-F238E27FC236}">
                <a16:creationId xmlns:a16="http://schemas.microsoft.com/office/drawing/2014/main" id="{6D49ACF6-7AA3-4928-9621-5803E7083223}"/>
              </a:ext>
            </a:extLst>
          </p:cNvPr>
          <p:cNvSpPr txBox="1"/>
          <p:nvPr/>
        </p:nvSpPr>
        <p:spPr>
          <a:xfrm>
            <a:off x="1317292" y="4124790"/>
            <a:ext cx="873760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60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26.6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lang="fr-FR" sz="600" b="1" dirty="0">
                <a:latin typeface="TSTAR" panose="02000806030000020004" pitchFamily="50" charset="0"/>
                <a:cs typeface="TSTAR Heavy"/>
              </a:rPr>
              <a:t>P</a:t>
            </a:r>
            <a:r>
              <a:rPr sz="600" b="1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 cm |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2</a:t>
            </a:r>
            <a:r>
              <a:rPr sz="600" i="1" spc="-112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2" dirty="0">
                <a:latin typeface="TSTAR" panose="02000806030000020004" pitchFamily="50" charset="0"/>
                <a:cs typeface="Trebuchet MS"/>
              </a:rPr>
              <a:t>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7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15.4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Carton</a:t>
            </a:r>
            <a:r>
              <a:rPr sz="600" spc="-16" dirty="0">
                <a:latin typeface="TSTAR" panose="02000806030000020004" pitchFamily="50" charset="0"/>
                <a:cs typeface="TSTAR Medium"/>
              </a:rPr>
              <a:t> 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26.7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lang="fr-FR" sz="600" b="1" dirty="0">
                <a:latin typeface="TSTAR" panose="02000806030000020004" pitchFamily="50" charset="0"/>
                <a:cs typeface="TSTAR Heavy"/>
              </a:rPr>
              <a:t>L</a:t>
            </a:r>
            <a:r>
              <a:rPr sz="600" b="1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68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26.7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22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4.3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5" dirty="0">
                <a:latin typeface="TSTAR" panose="02000806030000020004" pitchFamily="50" charset="0"/>
                <a:cs typeface="Trebuchet MS"/>
              </a:rPr>
              <a:t>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9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19.4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12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20" name="object 60">
            <a:extLst>
              <a:ext uri="{FF2B5EF4-FFF2-40B4-BE49-F238E27FC236}">
                <a16:creationId xmlns:a16="http://schemas.microsoft.com/office/drawing/2014/main" id="{5EA5E49A-1F0F-4225-83C6-C31EBCB99357}"/>
              </a:ext>
            </a:extLst>
          </p:cNvPr>
          <p:cNvSpPr/>
          <p:nvPr/>
        </p:nvSpPr>
        <p:spPr>
          <a:xfrm>
            <a:off x="1359339" y="3282460"/>
            <a:ext cx="496390" cy="4944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grpSp>
        <p:nvGrpSpPr>
          <p:cNvPr id="121" name="object 61">
            <a:extLst>
              <a:ext uri="{FF2B5EF4-FFF2-40B4-BE49-F238E27FC236}">
                <a16:creationId xmlns:a16="http://schemas.microsoft.com/office/drawing/2014/main" id="{49FFD505-54DD-4F00-B2F8-03F6BEA90D4F}"/>
              </a:ext>
            </a:extLst>
          </p:cNvPr>
          <p:cNvGrpSpPr/>
          <p:nvPr/>
        </p:nvGrpSpPr>
        <p:grpSpPr>
          <a:xfrm>
            <a:off x="2088684" y="3280531"/>
            <a:ext cx="66381" cy="496431"/>
            <a:chOff x="4018823" y="6652535"/>
            <a:chExt cx="103505" cy="774065"/>
          </a:xfrm>
        </p:grpSpPr>
        <p:sp>
          <p:nvSpPr>
            <p:cNvPr id="122" name="object 62">
              <a:extLst>
                <a:ext uri="{FF2B5EF4-FFF2-40B4-BE49-F238E27FC236}">
                  <a16:creationId xmlns:a16="http://schemas.microsoft.com/office/drawing/2014/main" id="{78D6840E-5942-43BC-A158-AD3E8AF5EC9C}"/>
                </a:ext>
              </a:extLst>
            </p:cNvPr>
            <p:cNvSpPr/>
            <p:nvPr/>
          </p:nvSpPr>
          <p:spPr>
            <a:xfrm>
              <a:off x="4020411" y="6654123"/>
              <a:ext cx="100330" cy="770890"/>
            </a:xfrm>
            <a:custGeom>
              <a:avLst/>
              <a:gdLst/>
              <a:ahLst/>
              <a:cxnLst/>
              <a:rect l="l" t="t" r="r" b="b"/>
              <a:pathLst>
                <a:path w="100329" h="770890">
                  <a:moveTo>
                    <a:pt x="55460" y="770826"/>
                  </a:moveTo>
                  <a:lnTo>
                    <a:pt x="0" y="0"/>
                  </a:lnTo>
                  <a:lnTo>
                    <a:pt x="190" y="76"/>
                  </a:lnTo>
                  <a:lnTo>
                    <a:pt x="330" y="114"/>
                  </a:lnTo>
                  <a:lnTo>
                    <a:pt x="469" y="165"/>
                  </a:lnTo>
                  <a:lnTo>
                    <a:pt x="609" y="190"/>
                  </a:lnTo>
                  <a:lnTo>
                    <a:pt x="749" y="215"/>
                  </a:lnTo>
                  <a:lnTo>
                    <a:pt x="889" y="241"/>
                  </a:lnTo>
                  <a:lnTo>
                    <a:pt x="1028" y="253"/>
                  </a:lnTo>
                  <a:lnTo>
                    <a:pt x="1549" y="292"/>
                  </a:lnTo>
                  <a:lnTo>
                    <a:pt x="2019" y="330"/>
                  </a:lnTo>
                  <a:lnTo>
                    <a:pt x="6184" y="469"/>
                  </a:lnTo>
                  <a:lnTo>
                    <a:pt x="7340" y="558"/>
                  </a:lnTo>
                  <a:lnTo>
                    <a:pt x="22631" y="7480"/>
                  </a:lnTo>
                  <a:lnTo>
                    <a:pt x="22948" y="7785"/>
                  </a:lnTo>
                  <a:lnTo>
                    <a:pt x="23266" y="8115"/>
                  </a:lnTo>
                  <a:lnTo>
                    <a:pt x="23571" y="8458"/>
                  </a:lnTo>
                  <a:lnTo>
                    <a:pt x="23888" y="8813"/>
                  </a:lnTo>
                  <a:lnTo>
                    <a:pt x="25463" y="10833"/>
                  </a:lnTo>
                  <a:lnTo>
                    <a:pt x="25781" y="11290"/>
                  </a:lnTo>
                  <a:lnTo>
                    <a:pt x="36842" y="55206"/>
                  </a:lnTo>
                  <a:lnTo>
                    <a:pt x="83070" y="693508"/>
                  </a:lnTo>
                  <a:lnTo>
                    <a:pt x="84201" y="718248"/>
                  </a:lnTo>
                  <a:lnTo>
                    <a:pt x="84188" y="724877"/>
                  </a:lnTo>
                  <a:lnTo>
                    <a:pt x="80746" y="752449"/>
                  </a:lnTo>
                  <a:lnTo>
                    <a:pt x="80530" y="753084"/>
                  </a:lnTo>
                  <a:lnTo>
                    <a:pt x="80302" y="753694"/>
                  </a:lnTo>
                  <a:lnTo>
                    <a:pt x="80073" y="754278"/>
                  </a:lnTo>
                  <a:lnTo>
                    <a:pt x="79844" y="754849"/>
                  </a:lnTo>
                  <a:lnTo>
                    <a:pt x="79603" y="755383"/>
                  </a:lnTo>
                  <a:lnTo>
                    <a:pt x="79362" y="755916"/>
                  </a:lnTo>
                  <a:lnTo>
                    <a:pt x="64985" y="768565"/>
                  </a:lnTo>
                  <a:lnTo>
                    <a:pt x="64389" y="768756"/>
                  </a:lnTo>
                  <a:lnTo>
                    <a:pt x="57416" y="770216"/>
                  </a:lnTo>
                  <a:lnTo>
                    <a:pt x="56959" y="770305"/>
                  </a:lnTo>
                  <a:lnTo>
                    <a:pt x="56438" y="770420"/>
                  </a:lnTo>
                  <a:lnTo>
                    <a:pt x="56299" y="770458"/>
                  </a:lnTo>
                  <a:lnTo>
                    <a:pt x="56095" y="770521"/>
                  </a:lnTo>
                  <a:lnTo>
                    <a:pt x="55905" y="770597"/>
                  </a:lnTo>
                  <a:lnTo>
                    <a:pt x="55714" y="770686"/>
                  </a:lnTo>
                  <a:lnTo>
                    <a:pt x="55524" y="770788"/>
                  </a:lnTo>
                  <a:close/>
                </a:path>
                <a:path w="100329" h="770890">
                  <a:moveTo>
                    <a:pt x="82778" y="689622"/>
                  </a:moveTo>
                  <a:lnTo>
                    <a:pt x="74501" y="615491"/>
                  </a:lnTo>
                  <a:lnTo>
                    <a:pt x="66738" y="541312"/>
                  </a:lnTo>
                  <a:lnTo>
                    <a:pt x="44018" y="225488"/>
                  </a:lnTo>
                  <a:lnTo>
                    <a:pt x="41074" y="150949"/>
                  </a:lnTo>
                  <a:lnTo>
                    <a:pt x="39796" y="113670"/>
                  </a:lnTo>
                  <a:lnTo>
                    <a:pt x="38646" y="76390"/>
                  </a:lnTo>
                </a:path>
                <a:path w="100329" h="770890">
                  <a:moveTo>
                    <a:pt x="66738" y="541312"/>
                  </a:moveTo>
                  <a:lnTo>
                    <a:pt x="65476" y="521963"/>
                  </a:lnTo>
                  <a:lnTo>
                    <a:pt x="65022" y="502586"/>
                  </a:lnTo>
                  <a:lnTo>
                    <a:pt x="65375" y="483204"/>
                  </a:lnTo>
                  <a:lnTo>
                    <a:pt x="70040" y="441236"/>
                  </a:lnTo>
                  <a:lnTo>
                    <a:pt x="85331" y="405333"/>
                  </a:lnTo>
                  <a:lnTo>
                    <a:pt x="98513" y="394665"/>
                  </a:lnTo>
                  <a:lnTo>
                    <a:pt x="99923" y="393014"/>
                  </a:lnTo>
                  <a:lnTo>
                    <a:pt x="94475" y="365785"/>
                  </a:lnTo>
                  <a:lnTo>
                    <a:pt x="93560" y="365378"/>
                  </a:lnTo>
                  <a:lnTo>
                    <a:pt x="66763" y="335991"/>
                  </a:lnTo>
                  <a:lnTo>
                    <a:pt x="51113" y="283958"/>
                  </a:lnTo>
                  <a:lnTo>
                    <a:pt x="45784" y="247153"/>
                  </a:lnTo>
                  <a:lnTo>
                    <a:pt x="44246" y="22861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23" name="object 63">
              <a:extLst>
                <a:ext uri="{FF2B5EF4-FFF2-40B4-BE49-F238E27FC236}">
                  <a16:creationId xmlns:a16="http://schemas.microsoft.com/office/drawing/2014/main" id="{814D0BFD-1C90-45D2-88F9-88FFA9B82B59}"/>
                </a:ext>
              </a:extLst>
            </p:cNvPr>
            <p:cNvSpPr/>
            <p:nvPr/>
          </p:nvSpPr>
          <p:spPr>
            <a:xfrm>
              <a:off x="4114886" y="7019908"/>
              <a:ext cx="2540" cy="29845"/>
            </a:xfrm>
            <a:custGeom>
              <a:avLst/>
              <a:gdLst/>
              <a:ahLst/>
              <a:cxnLst/>
              <a:rect l="l" t="t" r="r" b="b"/>
              <a:pathLst>
                <a:path w="2539" h="29845">
                  <a:moveTo>
                    <a:pt x="1054" y="-1587"/>
                  </a:moveTo>
                  <a:lnTo>
                    <a:pt x="1054" y="30962"/>
                  </a:lnTo>
                </a:path>
              </a:pathLst>
            </a:custGeom>
            <a:ln w="52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24" name="object 64">
            <a:extLst>
              <a:ext uri="{FF2B5EF4-FFF2-40B4-BE49-F238E27FC236}">
                <a16:creationId xmlns:a16="http://schemas.microsoft.com/office/drawing/2014/main" id="{973A5CBB-9BA4-4199-903D-2F4B085E759F}"/>
              </a:ext>
            </a:extLst>
          </p:cNvPr>
          <p:cNvSpPr txBox="1"/>
          <p:nvPr/>
        </p:nvSpPr>
        <p:spPr>
          <a:xfrm>
            <a:off x="1522302" y="3794789"/>
            <a:ext cx="174708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60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25" name="object 65">
            <a:extLst>
              <a:ext uri="{FF2B5EF4-FFF2-40B4-BE49-F238E27FC236}">
                <a16:creationId xmlns:a16="http://schemas.microsoft.com/office/drawing/2014/main" id="{DD6AB9E9-1F87-4EE7-807E-36D82382CE29}"/>
              </a:ext>
            </a:extLst>
          </p:cNvPr>
          <p:cNvSpPr/>
          <p:nvPr/>
        </p:nvSpPr>
        <p:spPr>
          <a:xfrm>
            <a:off x="1359339" y="3845842"/>
            <a:ext cx="164527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1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6" name="object 66">
            <a:extLst>
              <a:ext uri="{FF2B5EF4-FFF2-40B4-BE49-F238E27FC236}">
                <a16:creationId xmlns:a16="http://schemas.microsoft.com/office/drawing/2014/main" id="{1DA59DBF-EB0C-4E27-B0C6-8AA6CE6ACEFF}"/>
              </a:ext>
            </a:extLst>
          </p:cNvPr>
          <p:cNvSpPr/>
          <p:nvPr/>
        </p:nvSpPr>
        <p:spPr>
          <a:xfrm>
            <a:off x="1694392" y="3842877"/>
            <a:ext cx="161676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5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7" name="object 67">
            <a:extLst>
              <a:ext uri="{FF2B5EF4-FFF2-40B4-BE49-F238E27FC236}">
                <a16:creationId xmlns:a16="http://schemas.microsoft.com/office/drawing/2014/main" id="{B082E396-EE89-4089-A4E0-898B963A1839}"/>
              </a:ext>
            </a:extLst>
          </p:cNvPr>
          <p:cNvSpPr txBox="1"/>
          <p:nvPr/>
        </p:nvSpPr>
        <p:spPr>
          <a:xfrm>
            <a:off x="1863327" y="3415422"/>
            <a:ext cx="184666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60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28" name="object 68">
            <a:extLst>
              <a:ext uri="{FF2B5EF4-FFF2-40B4-BE49-F238E27FC236}">
                <a16:creationId xmlns:a16="http://schemas.microsoft.com/office/drawing/2014/main" id="{1E77CB66-9A56-4214-B78E-1EDDB7087225}"/>
              </a:ext>
            </a:extLst>
          </p:cNvPr>
          <p:cNvSpPr/>
          <p:nvPr/>
        </p:nvSpPr>
        <p:spPr>
          <a:xfrm>
            <a:off x="1911187" y="3588532"/>
            <a:ext cx="0" cy="164527"/>
          </a:xfrm>
          <a:custGeom>
            <a:avLst/>
            <a:gdLst/>
            <a:ahLst/>
            <a:cxnLst/>
            <a:rect l="l" t="t" r="r" b="b"/>
            <a:pathLst>
              <a:path h="256540">
                <a:moveTo>
                  <a:pt x="0" y="25615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29" name="object 69">
            <a:extLst>
              <a:ext uri="{FF2B5EF4-FFF2-40B4-BE49-F238E27FC236}">
                <a16:creationId xmlns:a16="http://schemas.microsoft.com/office/drawing/2014/main" id="{6EC9AFB1-6D0B-42A8-A8AF-D62464A3CBBD}"/>
              </a:ext>
            </a:extLst>
          </p:cNvPr>
          <p:cNvSpPr/>
          <p:nvPr/>
        </p:nvSpPr>
        <p:spPr>
          <a:xfrm>
            <a:off x="1908222" y="3256430"/>
            <a:ext cx="0" cy="161676"/>
          </a:xfrm>
          <a:custGeom>
            <a:avLst/>
            <a:gdLst/>
            <a:ahLst/>
            <a:cxnLst/>
            <a:rect l="l" t="t" r="r" b="b"/>
            <a:pathLst>
              <a:path h="252095">
                <a:moveTo>
                  <a:pt x="0" y="25156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30" name="object 70">
            <a:extLst>
              <a:ext uri="{FF2B5EF4-FFF2-40B4-BE49-F238E27FC236}">
                <a16:creationId xmlns:a16="http://schemas.microsoft.com/office/drawing/2014/main" id="{A0B5FF5F-4403-4797-BE19-66E298F955C4}"/>
              </a:ext>
            </a:extLst>
          </p:cNvPr>
          <p:cNvSpPr txBox="1"/>
          <p:nvPr/>
        </p:nvSpPr>
        <p:spPr>
          <a:xfrm>
            <a:off x="2058289" y="3792798"/>
            <a:ext cx="140907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5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grpSp>
        <p:nvGrpSpPr>
          <p:cNvPr id="131" name="object 71">
            <a:extLst>
              <a:ext uri="{FF2B5EF4-FFF2-40B4-BE49-F238E27FC236}">
                <a16:creationId xmlns:a16="http://schemas.microsoft.com/office/drawing/2014/main" id="{498E2551-A6DD-4C37-B7E3-EAC720EFBF1A}"/>
              </a:ext>
            </a:extLst>
          </p:cNvPr>
          <p:cNvGrpSpPr/>
          <p:nvPr/>
        </p:nvGrpSpPr>
        <p:grpSpPr>
          <a:xfrm>
            <a:off x="2038147" y="3719129"/>
            <a:ext cx="181224" cy="140907"/>
            <a:chOff x="3940022" y="7336425"/>
            <a:chExt cx="282575" cy="219710"/>
          </a:xfrm>
        </p:grpSpPr>
        <p:sp>
          <p:nvSpPr>
            <p:cNvPr id="132" name="object 72">
              <a:extLst>
                <a:ext uri="{FF2B5EF4-FFF2-40B4-BE49-F238E27FC236}">
                  <a16:creationId xmlns:a16="http://schemas.microsoft.com/office/drawing/2014/main" id="{5F9D5C4D-C89B-4EE5-8A00-03B5DEB5C60F}"/>
                </a:ext>
              </a:extLst>
            </p:cNvPr>
            <p:cNvSpPr/>
            <p:nvPr/>
          </p:nvSpPr>
          <p:spPr>
            <a:xfrm>
              <a:off x="4134495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5" h="216534">
                  <a:moveTo>
                    <a:pt x="0" y="0"/>
                  </a:moveTo>
                  <a:lnTo>
                    <a:pt x="0" y="71958"/>
                  </a:lnTo>
                  <a:lnTo>
                    <a:pt x="86423" y="158394"/>
                  </a:lnTo>
                  <a:lnTo>
                    <a:pt x="86423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33" name="object 73">
              <a:extLst>
                <a:ext uri="{FF2B5EF4-FFF2-40B4-BE49-F238E27FC236}">
                  <a16:creationId xmlns:a16="http://schemas.microsoft.com/office/drawing/2014/main" id="{E891058C-0C50-401A-A6E4-76130EE972BB}"/>
                </a:ext>
              </a:extLst>
            </p:cNvPr>
            <p:cNvSpPr/>
            <p:nvPr/>
          </p:nvSpPr>
          <p:spPr>
            <a:xfrm>
              <a:off x="3941610" y="7338013"/>
              <a:ext cx="86995" cy="216535"/>
            </a:xfrm>
            <a:custGeom>
              <a:avLst/>
              <a:gdLst/>
              <a:ahLst/>
              <a:cxnLst/>
              <a:rect l="l" t="t" r="r" b="b"/>
              <a:pathLst>
                <a:path w="86995" h="216534">
                  <a:moveTo>
                    <a:pt x="86423" y="0"/>
                  </a:moveTo>
                  <a:lnTo>
                    <a:pt x="86423" y="71958"/>
                  </a:lnTo>
                  <a:lnTo>
                    <a:pt x="0" y="158394"/>
                  </a:lnTo>
                  <a:lnTo>
                    <a:pt x="0" y="21600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34" name="object 12">
            <a:extLst>
              <a:ext uri="{FF2B5EF4-FFF2-40B4-BE49-F238E27FC236}">
                <a16:creationId xmlns:a16="http://schemas.microsoft.com/office/drawing/2014/main" id="{F7CD329D-D36A-44A3-8893-ADBB575E5423}"/>
              </a:ext>
            </a:extLst>
          </p:cNvPr>
          <p:cNvSpPr txBox="1"/>
          <p:nvPr/>
        </p:nvSpPr>
        <p:spPr>
          <a:xfrm>
            <a:off x="466153" y="6803594"/>
            <a:ext cx="442268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Extra</a:t>
            </a:r>
            <a:r>
              <a:rPr sz="600" b="1" spc="-42" dirty="0">
                <a:latin typeface="TSTAR" panose="02000806030000020004" pitchFamily="50" charset="0"/>
                <a:cs typeface="TSTAR"/>
              </a:rPr>
              <a:t> </a:t>
            </a: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35" name="object 13">
            <a:extLst>
              <a:ext uri="{FF2B5EF4-FFF2-40B4-BE49-F238E27FC236}">
                <a16:creationId xmlns:a16="http://schemas.microsoft.com/office/drawing/2014/main" id="{DFD1F15C-BA81-4CAE-9C29-5B57EED25B30}"/>
              </a:ext>
            </a:extLst>
          </p:cNvPr>
          <p:cNvSpPr txBox="1"/>
          <p:nvPr/>
        </p:nvSpPr>
        <p:spPr>
          <a:xfrm>
            <a:off x="466154" y="6916623"/>
            <a:ext cx="35023" cy="10155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-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36" name="object 14">
            <a:extLst>
              <a:ext uri="{FF2B5EF4-FFF2-40B4-BE49-F238E27FC236}">
                <a16:creationId xmlns:a16="http://schemas.microsoft.com/office/drawing/2014/main" id="{DABAEF3C-AC02-4E38-811B-465CA25D6D2C}"/>
              </a:ext>
            </a:extLst>
          </p:cNvPr>
          <p:cNvSpPr txBox="1"/>
          <p:nvPr/>
        </p:nvSpPr>
        <p:spPr>
          <a:xfrm>
            <a:off x="466152" y="7034495"/>
            <a:ext cx="761095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Ø: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43.3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5,5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2.2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23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50.7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5" dirty="0">
                <a:latin typeface="TSTAR" panose="02000806030000020004" pitchFamily="50" charset="0"/>
                <a:cs typeface="Trebuchet MS"/>
              </a:rPr>
              <a:t>  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58" dirty="0">
                <a:latin typeface="TSTAR" panose="02000806030000020004" pitchFamily="50" charset="0"/>
                <a:cs typeface="Tahoma"/>
              </a:rPr>
              <a:t>PA</a:t>
            </a:r>
            <a:r>
              <a:rPr lang="fr-FR" sz="600" b="1" spc="-58" dirty="0">
                <a:latin typeface="TSTAR" panose="02000806030000020004" pitchFamily="50" charset="0"/>
                <a:cs typeface="Tahoma"/>
              </a:rPr>
              <a:t>C</a:t>
            </a:r>
            <a:r>
              <a:rPr sz="600" b="1" spc="-58" dirty="0">
                <a:latin typeface="TSTAR" panose="02000806030000020004" pitchFamily="50" charset="0"/>
                <a:cs typeface="Tahoma"/>
              </a:rPr>
              <a:t>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Carton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9,5 cm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3.7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28 kg | </a:t>
            </a:r>
            <a:r>
              <a:rPr lang="fr-FR" sz="600" i="1" spc="-3" dirty="0">
                <a:latin typeface="TSTAR" panose="02000806030000020004" pitchFamily="50" charset="0"/>
                <a:cs typeface="TSTAR Medium"/>
              </a:rPr>
              <a:t>61.7 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l</a:t>
            </a:r>
            <a:r>
              <a:rPr sz="600" i="1" spc="-29" dirty="0">
                <a:latin typeface="TSTAR" panose="02000806030000020004" pitchFamily="50" charset="0"/>
                <a:cs typeface="Trebuchet MS"/>
              </a:rPr>
              <a:t>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37" name="object 32">
            <a:extLst>
              <a:ext uri="{FF2B5EF4-FFF2-40B4-BE49-F238E27FC236}">
                <a16:creationId xmlns:a16="http://schemas.microsoft.com/office/drawing/2014/main" id="{62133118-110E-473A-B645-5F502072A022}"/>
              </a:ext>
            </a:extLst>
          </p:cNvPr>
          <p:cNvSpPr/>
          <p:nvPr/>
        </p:nvSpPr>
        <p:spPr>
          <a:xfrm>
            <a:off x="468628" y="5713667"/>
            <a:ext cx="677248" cy="674397"/>
          </a:xfrm>
          <a:custGeom>
            <a:avLst/>
            <a:gdLst/>
            <a:ahLst/>
            <a:cxnLst/>
            <a:rect l="l" t="t" r="r" b="b"/>
            <a:pathLst>
              <a:path w="1056004" h="1051559">
                <a:moveTo>
                  <a:pt x="1055471" y="525678"/>
                </a:moveTo>
                <a:lnTo>
                  <a:pt x="1053338" y="572909"/>
                </a:lnTo>
                <a:lnTo>
                  <a:pt x="1046657" y="621334"/>
                </a:lnTo>
                <a:lnTo>
                  <a:pt x="1035100" y="670318"/>
                </a:lnTo>
                <a:lnTo>
                  <a:pt x="1023073" y="707021"/>
                </a:lnTo>
                <a:lnTo>
                  <a:pt x="1008113" y="743318"/>
                </a:lnTo>
                <a:lnTo>
                  <a:pt x="990231" y="778865"/>
                </a:lnTo>
                <a:lnTo>
                  <a:pt x="969441" y="813333"/>
                </a:lnTo>
                <a:lnTo>
                  <a:pt x="945883" y="846378"/>
                </a:lnTo>
                <a:lnTo>
                  <a:pt x="919708" y="877658"/>
                </a:lnTo>
                <a:lnTo>
                  <a:pt x="891120" y="906881"/>
                </a:lnTo>
                <a:lnTo>
                  <a:pt x="860374" y="933792"/>
                </a:lnTo>
                <a:lnTo>
                  <a:pt x="827747" y="958151"/>
                </a:lnTo>
                <a:lnTo>
                  <a:pt x="793584" y="979779"/>
                </a:lnTo>
                <a:lnTo>
                  <a:pt x="758215" y="998575"/>
                </a:lnTo>
                <a:lnTo>
                  <a:pt x="721995" y="1014450"/>
                </a:lnTo>
                <a:lnTo>
                  <a:pt x="685241" y="1027391"/>
                </a:lnTo>
                <a:lnTo>
                  <a:pt x="648322" y="1037450"/>
                </a:lnTo>
                <a:lnTo>
                  <a:pt x="599351" y="1046492"/>
                </a:lnTo>
                <a:lnTo>
                  <a:pt x="551256" y="1050836"/>
                </a:lnTo>
                <a:lnTo>
                  <a:pt x="527735" y="1051356"/>
                </a:lnTo>
                <a:lnTo>
                  <a:pt x="516026" y="1051229"/>
                </a:lnTo>
                <a:lnTo>
                  <a:pt x="468249" y="1048004"/>
                </a:lnTo>
                <a:lnTo>
                  <a:pt x="419442" y="1040168"/>
                </a:lnTo>
                <a:lnTo>
                  <a:pt x="370217" y="1027391"/>
                </a:lnTo>
                <a:lnTo>
                  <a:pt x="333476" y="1014450"/>
                </a:lnTo>
                <a:lnTo>
                  <a:pt x="297243" y="998575"/>
                </a:lnTo>
                <a:lnTo>
                  <a:pt x="261886" y="979779"/>
                </a:lnTo>
                <a:lnTo>
                  <a:pt x="227723" y="958151"/>
                </a:lnTo>
                <a:lnTo>
                  <a:pt x="195110" y="933792"/>
                </a:lnTo>
                <a:lnTo>
                  <a:pt x="164350" y="906881"/>
                </a:lnTo>
                <a:lnTo>
                  <a:pt x="135762" y="877658"/>
                </a:lnTo>
                <a:lnTo>
                  <a:pt x="109575" y="846378"/>
                </a:lnTo>
                <a:lnTo>
                  <a:pt x="86017" y="813333"/>
                </a:lnTo>
                <a:lnTo>
                  <a:pt x="65239" y="778865"/>
                </a:lnTo>
                <a:lnTo>
                  <a:pt x="47345" y="743318"/>
                </a:lnTo>
                <a:lnTo>
                  <a:pt x="32397" y="707021"/>
                </a:lnTo>
                <a:lnTo>
                  <a:pt x="20370" y="670318"/>
                </a:lnTo>
                <a:lnTo>
                  <a:pt x="8801" y="621334"/>
                </a:lnTo>
                <a:lnTo>
                  <a:pt x="2133" y="572909"/>
                </a:lnTo>
                <a:lnTo>
                  <a:pt x="0" y="525678"/>
                </a:lnTo>
                <a:lnTo>
                  <a:pt x="127" y="514007"/>
                </a:lnTo>
                <a:lnTo>
                  <a:pt x="3365" y="466432"/>
                </a:lnTo>
                <a:lnTo>
                  <a:pt x="11226" y="417804"/>
                </a:lnTo>
                <a:lnTo>
                  <a:pt x="24053" y="368769"/>
                </a:lnTo>
                <a:lnTo>
                  <a:pt x="37058" y="332181"/>
                </a:lnTo>
                <a:lnTo>
                  <a:pt x="52997" y="296087"/>
                </a:lnTo>
                <a:lnTo>
                  <a:pt x="71856" y="260857"/>
                </a:lnTo>
                <a:lnTo>
                  <a:pt x="93573" y="226834"/>
                </a:lnTo>
                <a:lnTo>
                  <a:pt x="118033" y="194348"/>
                </a:lnTo>
                <a:lnTo>
                  <a:pt x="145034" y="163715"/>
                </a:lnTo>
                <a:lnTo>
                  <a:pt x="174371" y="135229"/>
                </a:lnTo>
                <a:lnTo>
                  <a:pt x="205778" y="109156"/>
                </a:lnTo>
                <a:lnTo>
                  <a:pt x="238950" y="85686"/>
                </a:lnTo>
                <a:lnTo>
                  <a:pt x="273558" y="64985"/>
                </a:lnTo>
                <a:lnTo>
                  <a:pt x="309245" y="47167"/>
                </a:lnTo>
                <a:lnTo>
                  <a:pt x="345681" y="32270"/>
                </a:lnTo>
                <a:lnTo>
                  <a:pt x="382524" y="20294"/>
                </a:lnTo>
                <a:lnTo>
                  <a:pt x="431711" y="8775"/>
                </a:lnTo>
                <a:lnTo>
                  <a:pt x="480314" y="2120"/>
                </a:lnTo>
                <a:lnTo>
                  <a:pt x="527735" y="0"/>
                </a:lnTo>
                <a:lnTo>
                  <a:pt x="539445" y="126"/>
                </a:lnTo>
                <a:lnTo>
                  <a:pt x="587209" y="3352"/>
                </a:lnTo>
                <a:lnTo>
                  <a:pt x="636028" y="11188"/>
                </a:lnTo>
                <a:lnTo>
                  <a:pt x="685241" y="23964"/>
                </a:lnTo>
                <a:lnTo>
                  <a:pt x="721995" y="36906"/>
                </a:lnTo>
                <a:lnTo>
                  <a:pt x="758215" y="52781"/>
                </a:lnTo>
                <a:lnTo>
                  <a:pt x="793584" y="71577"/>
                </a:lnTo>
                <a:lnTo>
                  <a:pt x="827747" y="93205"/>
                </a:lnTo>
                <a:lnTo>
                  <a:pt x="860374" y="117563"/>
                </a:lnTo>
                <a:lnTo>
                  <a:pt x="891120" y="144475"/>
                </a:lnTo>
                <a:lnTo>
                  <a:pt x="919708" y="173697"/>
                </a:lnTo>
                <a:lnTo>
                  <a:pt x="945883" y="204977"/>
                </a:lnTo>
                <a:lnTo>
                  <a:pt x="969441" y="238023"/>
                </a:lnTo>
                <a:lnTo>
                  <a:pt x="990231" y="272491"/>
                </a:lnTo>
                <a:lnTo>
                  <a:pt x="1008113" y="308038"/>
                </a:lnTo>
                <a:lnTo>
                  <a:pt x="1023073" y="344335"/>
                </a:lnTo>
                <a:lnTo>
                  <a:pt x="1035100" y="381038"/>
                </a:lnTo>
                <a:lnTo>
                  <a:pt x="1046657" y="430022"/>
                </a:lnTo>
                <a:lnTo>
                  <a:pt x="1053338" y="478447"/>
                </a:lnTo>
                <a:lnTo>
                  <a:pt x="1055471" y="525678"/>
                </a:lnTo>
                <a:close/>
              </a:path>
              <a:path w="1056004" h="1051559">
                <a:moveTo>
                  <a:pt x="1032230" y="514134"/>
                </a:moveTo>
                <a:lnTo>
                  <a:pt x="1028923" y="466424"/>
                </a:lnTo>
                <a:lnTo>
                  <a:pt x="1021293" y="420059"/>
                </a:lnTo>
                <a:lnTo>
                  <a:pt x="1009547" y="375238"/>
                </a:lnTo>
                <a:lnTo>
                  <a:pt x="993889" y="332162"/>
                </a:lnTo>
                <a:lnTo>
                  <a:pt x="974525" y="291031"/>
                </a:lnTo>
                <a:lnTo>
                  <a:pt x="951659" y="252045"/>
                </a:lnTo>
                <a:lnTo>
                  <a:pt x="925498" y="215405"/>
                </a:lnTo>
                <a:lnTo>
                  <a:pt x="896245" y="181309"/>
                </a:lnTo>
                <a:lnTo>
                  <a:pt x="864107" y="149960"/>
                </a:lnTo>
                <a:lnTo>
                  <a:pt x="829288" y="121556"/>
                </a:lnTo>
                <a:lnTo>
                  <a:pt x="791994" y="96298"/>
                </a:lnTo>
                <a:lnTo>
                  <a:pt x="752429" y="74386"/>
                </a:lnTo>
                <a:lnTo>
                  <a:pt x="710800" y="56020"/>
                </a:lnTo>
                <a:lnTo>
                  <a:pt x="667310" y="41400"/>
                </a:lnTo>
                <a:lnTo>
                  <a:pt x="622166" y="30727"/>
                </a:lnTo>
                <a:lnTo>
                  <a:pt x="575573" y="24201"/>
                </a:lnTo>
                <a:lnTo>
                  <a:pt x="527735" y="22021"/>
                </a:lnTo>
              </a:path>
              <a:path w="1056004" h="1051559">
                <a:moveTo>
                  <a:pt x="527735" y="22644"/>
                </a:moveTo>
                <a:lnTo>
                  <a:pt x="573074" y="24676"/>
                </a:lnTo>
                <a:lnTo>
                  <a:pt x="619556" y="31038"/>
                </a:lnTo>
                <a:lnTo>
                  <a:pt x="666584" y="42049"/>
                </a:lnTo>
                <a:lnTo>
                  <a:pt x="713486" y="57937"/>
                </a:lnTo>
                <a:lnTo>
                  <a:pt x="759498" y="78803"/>
                </a:lnTo>
                <a:lnTo>
                  <a:pt x="792975" y="97688"/>
                </a:lnTo>
                <a:lnTo>
                  <a:pt x="825182" y="119252"/>
                </a:lnTo>
                <a:lnTo>
                  <a:pt x="855802" y="143370"/>
                </a:lnTo>
                <a:lnTo>
                  <a:pt x="884555" y="169862"/>
                </a:lnTo>
                <a:lnTo>
                  <a:pt x="911148" y="198500"/>
                </a:lnTo>
                <a:lnTo>
                  <a:pt x="935367" y="229006"/>
                </a:lnTo>
                <a:lnTo>
                  <a:pt x="957021" y="261086"/>
                </a:lnTo>
                <a:lnTo>
                  <a:pt x="975969" y="294436"/>
                </a:lnTo>
                <a:lnTo>
                  <a:pt x="996911" y="340271"/>
                </a:lnTo>
                <a:lnTo>
                  <a:pt x="1012875" y="386981"/>
                </a:lnTo>
                <a:lnTo>
                  <a:pt x="1023924" y="433831"/>
                </a:lnTo>
                <a:lnTo>
                  <a:pt x="1030300" y="480123"/>
                </a:lnTo>
                <a:lnTo>
                  <a:pt x="1032344" y="525297"/>
                </a:lnTo>
                <a:lnTo>
                  <a:pt x="1032217" y="536447"/>
                </a:lnTo>
                <a:lnTo>
                  <a:pt x="1029131" y="581952"/>
                </a:lnTo>
                <a:lnTo>
                  <a:pt x="1021613" y="628434"/>
                </a:lnTo>
                <a:lnTo>
                  <a:pt x="1009345" y="675322"/>
                </a:lnTo>
                <a:lnTo>
                  <a:pt x="992149" y="721893"/>
                </a:lnTo>
                <a:lnTo>
                  <a:pt x="969962" y="767384"/>
                </a:lnTo>
                <a:lnTo>
                  <a:pt x="950099" y="800354"/>
                </a:lnTo>
                <a:lnTo>
                  <a:pt x="927569" y="831938"/>
                </a:lnTo>
                <a:lnTo>
                  <a:pt x="902538" y="861860"/>
                </a:lnTo>
                <a:lnTo>
                  <a:pt x="875195" y="889800"/>
                </a:lnTo>
                <a:lnTo>
                  <a:pt x="845794" y="915530"/>
                </a:lnTo>
                <a:lnTo>
                  <a:pt x="814603" y="938822"/>
                </a:lnTo>
                <a:lnTo>
                  <a:pt x="781939" y="959510"/>
                </a:lnTo>
                <a:lnTo>
                  <a:pt x="748118" y="977468"/>
                </a:lnTo>
                <a:lnTo>
                  <a:pt x="701814" y="997089"/>
                </a:lnTo>
                <a:lnTo>
                  <a:pt x="654812" y="1011745"/>
                </a:lnTo>
                <a:lnTo>
                  <a:pt x="607860" y="1021562"/>
                </a:lnTo>
                <a:lnTo>
                  <a:pt x="561619" y="1026807"/>
                </a:lnTo>
                <a:lnTo>
                  <a:pt x="527735" y="1027938"/>
                </a:lnTo>
                <a:lnTo>
                  <a:pt x="516534" y="1027823"/>
                </a:lnTo>
                <a:lnTo>
                  <a:pt x="470852" y="1024737"/>
                </a:lnTo>
                <a:lnTo>
                  <a:pt x="424180" y="1017244"/>
                </a:lnTo>
                <a:lnTo>
                  <a:pt x="377113" y="1005027"/>
                </a:lnTo>
                <a:lnTo>
                  <a:pt x="330365" y="987894"/>
                </a:lnTo>
                <a:lnTo>
                  <a:pt x="284683" y="965796"/>
                </a:lnTo>
                <a:lnTo>
                  <a:pt x="251599" y="946010"/>
                </a:lnTo>
                <a:lnTo>
                  <a:pt x="219887" y="923569"/>
                </a:lnTo>
                <a:lnTo>
                  <a:pt x="189852" y="898639"/>
                </a:lnTo>
                <a:lnTo>
                  <a:pt x="161798" y="871397"/>
                </a:lnTo>
                <a:lnTo>
                  <a:pt x="135978" y="842111"/>
                </a:lnTo>
                <a:lnTo>
                  <a:pt x="112598" y="811047"/>
                </a:lnTo>
                <a:lnTo>
                  <a:pt x="91821" y="778510"/>
                </a:lnTo>
                <a:lnTo>
                  <a:pt x="73787" y="744816"/>
                </a:lnTo>
                <a:lnTo>
                  <a:pt x="54089" y="698690"/>
                </a:lnTo>
                <a:lnTo>
                  <a:pt x="39382" y="651878"/>
                </a:lnTo>
                <a:lnTo>
                  <a:pt x="29527" y="605104"/>
                </a:lnTo>
                <a:lnTo>
                  <a:pt x="24257" y="559041"/>
                </a:lnTo>
                <a:lnTo>
                  <a:pt x="23114" y="525297"/>
                </a:lnTo>
                <a:lnTo>
                  <a:pt x="23240" y="514134"/>
                </a:lnTo>
                <a:lnTo>
                  <a:pt x="26339" y="468642"/>
                </a:lnTo>
                <a:lnTo>
                  <a:pt x="33858" y="422147"/>
                </a:lnTo>
                <a:lnTo>
                  <a:pt x="46126" y="375272"/>
                </a:lnTo>
                <a:lnTo>
                  <a:pt x="63322" y="328701"/>
                </a:lnTo>
                <a:lnTo>
                  <a:pt x="85509" y="283197"/>
                </a:lnTo>
                <a:lnTo>
                  <a:pt x="105371" y="250240"/>
                </a:lnTo>
                <a:lnTo>
                  <a:pt x="127901" y="218643"/>
                </a:lnTo>
                <a:lnTo>
                  <a:pt x="152933" y="188734"/>
                </a:lnTo>
                <a:lnTo>
                  <a:pt x="180263" y="160781"/>
                </a:lnTo>
                <a:lnTo>
                  <a:pt x="209677" y="135064"/>
                </a:lnTo>
                <a:lnTo>
                  <a:pt x="240868" y="111772"/>
                </a:lnTo>
                <a:lnTo>
                  <a:pt x="273532" y="91084"/>
                </a:lnTo>
                <a:lnTo>
                  <a:pt x="307352" y="73113"/>
                </a:lnTo>
                <a:lnTo>
                  <a:pt x="353656" y="53505"/>
                </a:lnTo>
                <a:lnTo>
                  <a:pt x="400659" y="38849"/>
                </a:lnTo>
                <a:lnTo>
                  <a:pt x="447611" y="29019"/>
                </a:lnTo>
                <a:lnTo>
                  <a:pt x="493852" y="23774"/>
                </a:lnTo>
                <a:lnTo>
                  <a:pt x="527735" y="22644"/>
                </a:lnTo>
                <a:close/>
              </a:path>
              <a:path w="1056004" h="1051559">
                <a:moveTo>
                  <a:pt x="899007" y="895426"/>
                </a:moveTo>
                <a:lnTo>
                  <a:pt x="859155" y="931251"/>
                </a:lnTo>
                <a:lnTo>
                  <a:pt x="815973" y="962756"/>
                </a:lnTo>
                <a:lnTo>
                  <a:pt x="769807" y="989711"/>
                </a:lnTo>
                <a:lnTo>
                  <a:pt x="721004" y="1011885"/>
                </a:lnTo>
                <a:lnTo>
                  <a:pt x="673835" y="1027953"/>
                </a:lnTo>
                <a:lnTo>
                  <a:pt x="625682" y="1039431"/>
                </a:lnTo>
                <a:lnTo>
                  <a:pt x="576872" y="1046318"/>
                </a:lnTo>
                <a:lnTo>
                  <a:pt x="527735" y="1048613"/>
                </a:lnTo>
                <a:lnTo>
                  <a:pt x="478598" y="1046318"/>
                </a:lnTo>
                <a:lnTo>
                  <a:pt x="429789" y="1039431"/>
                </a:lnTo>
                <a:lnTo>
                  <a:pt x="381636" y="1027953"/>
                </a:lnTo>
                <a:lnTo>
                  <a:pt x="334467" y="1011885"/>
                </a:lnTo>
                <a:lnTo>
                  <a:pt x="285662" y="989711"/>
                </a:lnTo>
                <a:lnTo>
                  <a:pt x="239493" y="962756"/>
                </a:lnTo>
                <a:lnTo>
                  <a:pt x="196310" y="931251"/>
                </a:lnTo>
                <a:lnTo>
                  <a:pt x="156464" y="895426"/>
                </a:lnTo>
                <a:lnTo>
                  <a:pt x="120522" y="855765"/>
                </a:lnTo>
                <a:lnTo>
                  <a:pt x="88900" y="812760"/>
                </a:lnTo>
                <a:lnTo>
                  <a:pt x="61830" y="766761"/>
                </a:lnTo>
                <a:lnTo>
                  <a:pt x="39547" y="718121"/>
                </a:lnTo>
                <a:lnTo>
                  <a:pt x="23416" y="671144"/>
                </a:lnTo>
                <a:lnTo>
                  <a:pt x="11894" y="623178"/>
                </a:lnTo>
                <a:lnTo>
                  <a:pt x="4980" y="574552"/>
                </a:lnTo>
                <a:lnTo>
                  <a:pt x="2676" y="525597"/>
                </a:lnTo>
                <a:lnTo>
                  <a:pt x="4980" y="476643"/>
                </a:lnTo>
                <a:lnTo>
                  <a:pt x="11894" y="428019"/>
                </a:lnTo>
                <a:lnTo>
                  <a:pt x="23416" y="380055"/>
                </a:lnTo>
                <a:lnTo>
                  <a:pt x="39547" y="333082"/>
                </a:lnTo>
                <a:lnTo>
                  <a:pt x="61830" y="284437"/>
                </a:lnTo>
                <a:lnTo>
                  <a:pt x="88900" y="238439"/>
                </a:lnTo>
                <a:lnTo>
                  <a:pt x="120522" y="195437"/>
                </a:lnTo>
                <a:lnTo>
                  <a:pt x="156464" y="155778"/>
                </a:lnTo>
                <a:lnTo>
                  <a:pt x="196310" y="119952"/>
                </a:lnTo>
                <a:lnTo>
                  <a:pt x="239493" y="88445"/>
                </a:lnTo>
                <a:lnTo>
                  <a:pt x="285662" y="61487"/>
                </a:lnTo>
                <a:lnTo>
                  <a:pt x="334467" y="39306"/>
                </a:lnTo>
                <a:lnTo>
                  <a:pt x="381636" y="23241"/>
                </a:lnTo>
                <a:lnTo>
                  <a:pt x="429789" y="11767"/>
                </a:lnTo>
                <a:lnTo>
                  <a:pt x="478598" y="4882"/>
                </a:lnTo>
                <a:lnTo>
                  <a:pt x="527735" y="2587"/>
                </a:lnTo>
                <a:lnTo>
                  <a:pt x="576872" y="4882"/>
                </a:lnTo>
                <a:lnTo>
                  <a:pt x="625682" y="11767"/>
                </a:lnTo>
                <a:lnTo>
                  <a:pt x="673835" y="23241"/>
                </a:lnTo>
                <a:lnTo>
                  <a:pt x="721004" y="39306"/>
                </a:lnTo>
                <a:lnTo>
                  <a:pt x="769807" y="61487"/>
                </a:lnTo>
                <a:lnTo>
                  <a:pt x="815973" y="88445"/>
                </a:lnTo>
                <a:lnTo>
                  <a:pt x="859155" y="119952"/>
                </a:lnTo>
                <a:lnTo>
                  <a:pt x="899007" y="155778"/>
                </a:lnTo>
                <a:lnTo>
                  <a:pt x="934949" y="195437"/>
                </a:lnTo>
                <a:lnTo>
                  <a:pt x="966571" y="238439"/>
                </a:lnTo>
                <a:lnTo>
                  <a:pt x="993640" y="284437"/>
                </a:lnTo>
                <a:lnTo>
                  <a:pt x="1015923" y="333082"/>
                </a:lnTo>
                <a:lnTo>
                  <a:pt x="1032050" y="380055"/>
                </a:lnTo>
                <a:lnTo>
                  <a:pt x="1043570" y="428019"/>
                </a:lnTo>
                <a:lnTo>
                  <a:pt x="1050481" y="476643"/>
                </a:lnTo>
                <a:lnTo>
                  <a:pt x="1052785" y="525597"/>
                </a:lnTo>
                <a:lnTo>
                  <a:pt x="1050481" y="574552"/>
                </a:lnTo>
                <a:lnTo>
                  <a:pt x="1043570" y="623178"/>
                </a:lnTo>
                <a:lnTo>
                  <a:pt x="1032050" y="671144"/>
                </a:lnTo>
                <a:lnTo>
                  <a:pt x="1015923" y="718121"/>
                </a:lnTo>
                <a:lnTo>
                  <a:pt x="993642" y="766761"/>
                </a:lnTo>
                <a:lnTo>
                  <a:pt x="966576" y="812760"/>
                </a:lnTo>
                <a:lnTo>
                  <a:pt x="934954" y="855765"/>
                </a:lnTo>
                <a:lnTo>
                  <a:pt x="899007" y="8954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grpSp>
        <p:nvGrpSpPr>
          <p:cNvPr id="138" name="object 33">
            <a:extLst>
              <a:ext uri="{FF2B5EF4-FFF2-40B4-BE49-F238E27FC236}">
                <a16:creationId xmlns:a16="http://schemas.microsoft.com/office/drawing/2014/main" id="{8CEB859E-FCB3-4279-912F-A196F0D6E165}"/>
              </a:ext>
            </a:extLst>
          </p:cNvPr>
          <p:cNvGrpSpPr/>
          <p:nvPr/>
        </p:nvGrpSpPr>
        <p:grpSpPr>
          <a:xfrm>
            <a:off x="1385846" y="5712645"/>
            <a:ext cx="87150" cy="651184"/>
            <a:chOff x="6362241" y="6371997"/>
            <a:chExt cx="135890" cy="1015365"/>
          </a:xfrm>
        </p:grpSpPr>
        <p:sp>
          <p:nvSpPr>
            <p:cNvPr id="139" name="object 34">
              <a:extLst>
                <a:ext uri="{FF2B5EF4-FFF2-40B4-BE49-F238E27FC236}">
                  <a16:creationId xmlns:a16="http://schemas.microsoft.com/office/drawing/2014/main" id="{A8B0C764-537F-434F-9E3F-55B4FC0EC819}"/>
                </a:ext>
              </a:extLst>
            </p:cNvPr>
            <p:cNvSpPr/>
            <p:nvPr/>
          </p:nvSpPr>
          <p:spPr>
            <a:xfrm>
              <a:off x="6363829" y="6373585"/>
              <a:ext cx="132715" cy="1012190"/>
            </a:xfrm>
            <a:custGeom>
              <a:avLst/>
              <a:gdLst/>
              <a:ahLst/>
              <a:cxnLst/>
              <a:rect l="l" t="t" r="r" b="b"/>
              <a:pathLst>
                <a:path w="132714" h="1012190">
                  <a:moveTo>
                    <a:pt x="73266" y="1011694"/>
                  </a:moveTo>
                  <a:lnTo>
                    <a:pt x="0" y="0"/>
                  </a:lnTo>
                  <a:lnTo>
                    <a:pt x="165" y="76"/>
                  </a:lnTo>
                  <a:lnTo>
                    <a:pt x="342" y="139"/>
                  </a:lnTo>
                  <a:lnTo>
                    <a:pt x="520" y="190"/>
                  </a:lnTo>
                  <a:lnTo>
                    <a:pt x="711" y="241"/>
                  </a:lnTo>
                  <a:lnTo>
                    <a:pt x="889" y="266"/>
                  </a:lnTo>
                  <a:lnTo>
                    <a:pt x="1079" y="304"/>
                  </a:lnTo>
                  <a:lnTo>
                    <a:pt x="8178" y="622"/>
                  </a:lnTo>
                  <a:lnTo>
                    <a:pt x="9690" y="723"/>
                  </a:lnTo>
                  <a:lnTo>
                    <a:pt x="30721" y="10655"/>
                  </a:lnTo>
                  <a:lnTo>
                    <a:pt x="31140" y="11099"/>
                  </a:lnTo>
                  <a:lnTo>
                    <a:pt x="46253" y="54216"/>
                  </a:lnTo>
                  <a:lnTo>
                    <a:pt x="50698" y="95161"/>
                  </a:lnTo>
                  <a:lnTo>
                    <a:pt x="109728" y="910221"/>
                  </a:lnTo>
                  <a:lnTo>
                    <a:pt x="111226" y="942682"/>
                  </a:lnTo>
                  <a:lnTo>
                    <a:pt x="111226" y="951382"/>
                  </a:lnTo>
                  <a:lnTo>
                    <a:pt x="106083" y="989215"/>
                  </a:lnTo>
                  <a:lnTo>
                    <a:pt x="105156" y="991425"/>
                  </a:lnTo>
                  <a:lnTo>
                    <a:pt x="104838" y="992124"/>
                  </a:lnTo>
                  <a:lnTo>
                    <a:pt x="101790" y="997204"/>
                  </a:lnTo>
                  <a:lnTo>
                    <a:pt x="101434" y="997673"/>
                  </a:lnTo>
                  <a:lnTo>
                    <a:pt x="101079" y="998118"/>
                  </a:lnTo>
                  <a:lnTo>
                    <a:pt x="100723" y="998562"/>
                  </a:lnTo>
                  <a:lnTo>
                    <a:pt x="100012" y="999388"/>
                  </a:lnTo>
                  <a:lnTo>
                    <a:pt x="75844" y="1010881"/>
                  </a:lnTo>
                  <a:lnTo>
                    <a:pt x="75247" y="1011008"/>
                  </a:lnTo>
                  <a:lnTo>
                    <a:pt x="74561" y="1011161"/>
                  </a:lnTo>
                  <a:lnTo>
                    <a:pt x="74383" y="1011212"/>
                  </a:lnTo>
                  <a:lnTo>
                    <a:pt x="74193" y="1011275"/>
                  </a:lnTo>
                  <a:lnTo>
                    <a:pt x="74028" y="1011326"/>
                  </a:lnTo>
                  <a:lnTo>
                    <a:pt x="73850" y="1011402"/>
                  </a:lnTo>
                  <a:lnTo>
                    <a:pt x="73672" y="1011478"/>
                  </a:lnTo>
                  <a:lnTo>
                    <a:pt x="73507" y="1011555"/>
                  </a:lnTo>
                  <a:lnTo>
                    <a:pt x="73342" y="1011643"/>
                  </a:lnTo>
                  <a:close/>
                </a:path>
                <a:path w="132714" h="1012190">
                  <a:moveTo>
                    <a:pt x="109347" y="905116"/>
                  </a:moveTo>
                  <a:lnTo>
                    <a:pt x="103801" y="856481"/>
                  </a:lnTo>
                  <a:lnTo>
                    <a:pt x="98421" y="807827"/>
                  </a:lnTo>
                  <a:lnTo>
                    <a:pt x="93209" y="759155"/>
                  </a:lnTo>
                  <a:lnTo>
                    <a:pt x="88163" y="710463"/>
                  </a:lnTo>
                  <a:lnTo>
                    <a:pt x="58140" y="295948"/>
                  </a:lnTo>
                  <a:lnTo>
                    <a:pt x="56118" y="247034"/>
                  </a:lnTo>
                  <a:lnTo>
                    <a:pt x="54263" y="198116"/>
                  </a:lnTo>
                  <a:lnTo>
                    <a:pt x="52575" y="149194"/>
                  </a:lnTo>
                  <a:lnTo>
                    <a:pt x="51054" y="100266"/>
                  </a:lnTo>
                </a:path>
                <a:path w="132714" h="1012190">
                  <a:moveTo>
                    <a:pt x="88163" y="710463"/>
                  </a:moveTo>
                  <a:lnTo>
                    <a:pt x="86496" y="685062"/>
                  </a:lnTo>
                  <a:lnTo>
                    <a:pt x="85896" y="659630"/>
                  </a:lnTo>
                  <a:lnTo>
                    <a:pt x="86363" y="634194"/>
                  </a:lnTo>
                  <a:lnTo>
                    <a:pt x="89839" y="593509"/>
                  </a:lnTo>
                  <a:lnTo>
                    <a:pt x="99174" y="556501"/>
                  </a:lnTo>
                  <a:lnTo>
                    <a:pt x="120167" y="524154"/>
                  </a:lnTo>
                  <a:lnTo>
                    <a:pt x="130136" y="517994"/>
                  </a:lnTo>
                  <a:lnTo>
                    <a:pt x="132003" y="515823"/>
                  </a:lnTo>
                  <a:lnTo>
                    <a:pt x="124815" y="480085"/>
                  </a:lnTo>
                  <a:lnTo>
                    <a:pt x="123596" y="479552"/>
                  </a:lnTo>
                  <a:lnTo>
                    <a:pt x="94424" y="452107"/>
                  </a:lnTo>
                  <a:lnTo>
                    <a:pt x="76657" y="411441"/>
                  </a:lnTo>
                  <a:lnTo>
                    <a:pt x="67530" y="372693"/>
                  </a:lnTo>
                  <a:lnTo>
                    <a:pt x="60483" y="324388"/>
                  </a:lnTo>
                  <a:lnTo>
                    <a:pt x="58458" y="30005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40" name="object 35">
              <a:extLst>
                <a:ext uri="{FF2B5EF4-FFF2-40B4-BE49-F238E27FC236}">
                  <a16:creationId xmlns:a16="http://schemas.microsoft.com/office/drawing/2014/main" id="{A456BF6E-96D8-4E24-AD87-07CFF725C086}"/>
                </a:ext>
              </a:extLst>
            </p:cNvPr>
            <p:cNvSpPr/>
            <p:nvPr/>
          </p:nvSpPr>
          <p:spPr>
            <a:xfrm>
              <a:off x="6488644" y="6853670"/>
              <a:ext cx="3175" cy="38735"/>
            </a:xfrm>
            <a:custGeom>
              <a:avLst/>
              <a:gdLst/>
              <a:ahLst/>
              <a:cxnLst/>
              <a:rect l="l" t="t" r="r" b="b"/>
              <a:pathLst>
                <a:path w="3175" h="38734">
                  <a:moveTo>
                    <a:pt x="1390" y="-1587"/>
                  </a:moveTo>
                  <a:lnTo>
                    <a:pt x="1390" y="40144"/>
                  </a:lnTo>
                </a:path>
              </a:pathLst>
            </a:custGeom>
            <a:ln w="5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  <p:sp>
        <p:nvSpPr>
          <p:cNvPr id="141" name="object 36">
            <a:extLst>
              <a:ext uri="{FF2B5EF4-FFF2-40B4-BE49-F238E27FC236}">
                <a16:creationId xmlns:a16="http://schemas.microsoft.com/office/drawing/2014/main" id="{7FE78B13-1564-4DAE-8702-4DC7FE9508D3}"/>
              </a:ext>
            </a:extLst>
          </p:cNvPr>
          <p:cNvSpPr txBox="1"/>
          <p:nvPr/>
        </p:nvSpPr>
        <p:spPr>
          <a:xfrm>
            <a:off x="702827" y="6407839"/>
            <a:ext cx="208509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110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42" name="object 37">
            <a:extLst>
              <a:ext uri="{FF2B5EF4-FFF2-40B4-BE49-F238E27FC236}">
                <a16:creationId xmlns:a16="http://schemas.microsoft.com/office/drawing/2014/main" id="{CE046EAF-82CC-4B62-B7D8-0B117961D288}"/>
              </a:ext>
            </a:extLst>
          </p:cNvPr>
          <p:cNvSpPr/>
          <p:nvPr/>
        </p:nvSpPr>
        <p:spPr>
          <a:xfrm>
            <a:off x="462554" y="6457874"/>
            <a:ext cx="231315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2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3" name="object 38">
            <a:extLst>
              <a:ext uri="{FF2B5EF4-FFF2-40B4-BE49-F238E27FC236}">
                <a16:creationId xmlns:a16="http://schemas.microsoft.com/office/drawing/2014/main" id="{4D6AB150-0004-452A-8266-640A97DBF915}"/>
              </a:ext>
            </a:extLst>
          </p:cNvPr>
          <p:cNvSpPr/>
          <p:nvPr/>
        </p:nvSpPr>
        <p:spPr>
          <a:xfrm>
            <a:off x="923513" y="6454909"/>
            <a:ext cx="231315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24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4" name="object 39">
            <a:extLst>
              <a:ext uri="{FF2B5EF4-FFF2-40B4-BE49-F238E27FC236}">
                <a16:creationId xmlns:a16="http://schemas.microsoft.com/office/drawing/2014/main" id="{1E590FEB-3CFA-4345-81F8-68315266B4BC}"/>
              </a:ext>
            </a:extLst>
          </p:cNvPr>
          <p:cNvSpPr txBox="1"/>
          <p:nvPr/>
        </p:nvSpPr>
        <p:spPr>
          <a:xfrm>
            <a:off x="1182353" y="5940435"/>
            <a:ext cx="184666" cy="208509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110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145" name="object 40">
            <a:extLst>
              <a:ext uri="{FF2B5EF4-FFF2-40B4-BE49-F238E27FC236}">
                <a16:creationId xmlns:a16="http://schemas.microsoft.com/office/drawing/2014/main" id="{0993DE81-7A07-4799-B5E7-957AFC994625}"/>
              </a:ext>
            </a:extLst>
          </p:cNvPr>
          <p:cNvSpPr/>
          <p:nvPr/>
        </p:nvSpPr>
        <p:spPr>
          <a:xfrm>
            <a:off x="1227249" y="6156897"/>
            <a:ext cx="0" cy="231315"/>
          </a:xfrm>
          <a:custGeom>
            <a:avLst/>
            <a:gdLst/>
            <a:ahLst/>
            <a:cxnLst/>
            <a:rect l="l" t="t" r="r" b="b"/>
            <a:pathLst>
              <a:path h="360679">
                <a:moveTo>
                  <a:pt x="0" y="36024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6" name="object 41">
            <a:extLst>
              <a:ext uri="{FF2B5EF4-FFF2-40B4-BE49-F238E27FC236}">
                <a16:creationId xmlns:a16="http://schemas.microsoft.com/office/drawing/2014/main" id="{8CF5ECAC-A6F6-42B2-AAE5-51453B8350F2}"/>
              </a:ext>
            </a:extLst>
          </p:cNvPr>
          <p:cNvSpPr/>
          <p:nvPr/>
        </p:nvSpPr>
        <p:spPr>
          <a:xfrm>
            <a:off x="1227249" y="5713666"/>
            <a:ext cx="0" cy="209324"/>
          </a:xfrm>
          <a:custGeom>
            <a:avLst/>
            <a:gdLst/>
            <a:ahLst/>
            <a:cxnLst/>
            <a:rect l="l" t="t" r="r" b="b"/>
            <a:pathLst>
              <a:path h="326390">
                <a:moveTo>
                  <a:pt x="0" y="32623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600">
              <a:latin typeface="TSTAR" panose="02000806030000020004" pitchFamily="50" charset="0"/>
            </a:endParaRPr>
          </a:p>
        </p:txBody>
      </p:sp>
      <p:sp>
        <p:nvSpPr>
          <p:cNvPr id="147" name="object 42">
            <a:extLst>
              <a:ext uri="{FF2B5EF4-FFF2-40B4-BE49-F238E27FC236}">
                <a16:creationId xmlns:a16="http://schemas.microsoft.com/office/drawing/2014/main" id="{3D252659-286F-498E-885B-F57E8CAEE4E6}"/>
              </a:ext>
            </a:extLst>
          </p:cNvPr>
          <p:cNvSpPr txBox="1"/>
          <p:nvPr/>
        </p:nvSpPr>
        <p:spPr>
          <a:xfrm>
            <a:off x="1374351" y="6404830"/>
            <a:ext cx="140907" cy="19289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600" dirty="0">
                <a:latin typeface="TSTAR" panose="02000806030000020004" pitchFamily="50" charset="0"/>
                <a:cs typeface="TSTAR"/>
              </a:rPr>
              <a:t>5</a:t>
            </a:r>
            <a:r>
              <a:rPr sz="600" spc="-83" dirty="0">
                <a:latin typeface="TSTAR" panose="02000806030000020004" pitchFamily="50" charset="0"/>
                <a:cs typeface="TSTAR"/>
              </a:rPr>
              <a:t> </a:t>
            </a:r>
            <a:r>
              <a:rPr sz="600" dirty="0">
                <a:latin typeface="TSTAR" panose="02000806030000020004" pitchFamily="50" charset="0"/>
                <a:cs typeface="TSTAR"/>
              </a:rPr>
              <a:t>cm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grpSp>
        <p:nvGrpSpPr>
          <p:cNvPr id="148" name="object 43">
            <a:extLst>
              <a:ext uri="{FF2B5EF4-FFF2-40B4-BE49-F238E27FC236}">
                <a16:creationId xmlns:a16="http://schemas.microsoft.com/office/drawing/2014/main" id="{2440DB15-DC97-4B65-AFC5-F52CB8CCB762}"/>
              </a:ext>
            </a:extLst>
          </p:cNvPr>
          <p:cNvGrpSpPr/>
          <p:nvPr/>
        </p:nvGrpSpPr>
        <p:grpSpPr>
          <a:xfrm>
            <a:off x="1319580" y="6288053"/>
            <a:ext cx="237831" cy="184075"/>
            <a:chOff x="6258916" y="7269207"/>
            <a:chExt cx="370840" cy="287020"/>
          </a:xfrm>
        </p:grpSpPr>
        <p:sp>
          <p:nvSpPr>
            <p:cNvPr id="149" name="object 44">
              <a:extLst>
                <a:ext uri="{FF2B5EF4-FFF2-40B4-BE49-F238E27FC236}">
                  <a16:creationId xmlns:a16="http://schemas.microsoft.com/office/drawing/2014/main" id="{E14A2C4B-0C22-4B41-9645-016634E91C34}"/>
                </a:ext>
              </a:extLst>
            </p:cNvPr>
            <p:cNvSpPr/>
            <p:nvPr/>
          </p:nvSpPr>
          <p:spPr>
            <a:xfrm>
              <a:off x="6513437" y="7270794"/>
              <a:ext cx="114935" cy="283845"/>
            </a:xfrm>
            <a:custGeom>
              <a:avLst/>
              <a:gdLst/>
              <a:ahLst/>
              <a:cxnLst/>
              <a:rect l="l" t="t" r="r" b="b"/>
              <a:pathLst>
                <a:path w="114934" h="283845">
                  <a:moveTo>
                    <a:pt x="0" y="0"/>
                  </a:moveTo>
                  <a:lnTo>
                    <a:pt x="0" y="94348"/>
                  </a:lnTo>
                  <a:lnTo>
                    <a:pt x="114350" y="207695"/>
                  </a:lnTo>
                  <a:lnTo>
                    <a:pt x="114350" y="2832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  <p:sp>
          <p:nvSpPr>
            <p:cNvPr id="150" name="object 45">
              <a:extLst>
                <a:ext uri="{FF2B5EF4-FFF2-40B4-BE49-F238E27FC236}">
                  <a16:creationId xmlns:a16="http://schemas.microsoft.com/office/drawing/2014/main" id="{94FB6483-E7D9-4DAD-92DB-3EEF6E357593}"/>
                </a:ext>
              </a:extLst>
            </p:cNvPr>
            <p:cNvSpPr/>
            <p:nvPr/>
          </p:nvSpPr>
          <p:spPr>
            <a:xfrm>
              <a:off x="6260504" y="7270794"/>
              <a:ext cx="114300" cy="283845"/>
            </a:xfrm>
            <a:custGeom>
              <a:avLst/>
              <a:gdLst/>
              <a:ahLst/>
              <a:cxnLst/>
              <a:rect l="l" t="t" r="r" b="b"/>
              <a:pathLst>
                <a:path w="114300" h="283845">
                  <a:moveTo>
                    <a:pt x="114300" y="0"/>
                  </a:moveTo>
                  <a:lnTo>
                    <a:pt x="114300" y="94348"/>
                  </a:lnTo>
                  <a:lnTo>
                    <a:pt x="0" y="207695"/>
                  </a:lnTo>
                  <a:lnTo>
                    <a:pt x="0" y="2832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600">
                <a:latin typeface="TSTAR" panose="02000806030000020004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540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oneTexte 51">
            <a:extLst>
              <a:ext uri="{FF2B5EF4-FFF2-40B4-BE49-F238E27FC236}">
                <a16:creationId xmlns:a16="http://schemas.microsoft.com/office/drawing/2014/main" id="{DE196C20-A8D7-43B4-BEC5-0280DE34DF8A}"/>
              </a:ext>
            </a:extLst>
          </p:cNvPr>
          <p:cNvSpPr txBox="1"/>
          <p:nvPr/>
        </p:nvSpPr>
        <p:spPr>
          <a:xfrm>
            <a:off x="2368460" y="276069"/>
            <a:ext cx="33248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TSTAR Heavy" panose="02000806030000020004" pitchFamily="50" charset="0"/>
              </a:rPr>
              <a:t>FRANCIS</a:t>
            </a:r>
            <a:endParaRPr lang="fr-FR" sz="1100" dirty="0">
              <a:latin typeface="TSTAR Heavy" panose="02000806030000020004" pitchFamily="50" charset="0"/>
            </a:endParaRPr>
          </a:p>
          <a:p>
            <a:pPr algn="just"/>
            <a:r>
              <a:rPr lang="fr-FR" sz="1100" i="1" dirty="0">
                <a:latin typeface="TSTAR" panose="02000806030000020004" pitchFamily="50" charset="0"/>
              </a:rPr>
              <a:t>Tables basses</a:t>
            </a:r>
          </a:p>
          <a:p>
            <a:pPr algn="just"/>
            <a:endParaRPr lang="fr-FR" sz="900" dirty="0">
              <a:latin typeface="TSTAR" panose="02000806030000020004" pitchFamily="50" charset="0"/>
            </a:endParaRPr>
          </a:p>
          <a:p>
            <a:pPr algn="just"/>
            <a:r>
              <a:rPr lang="fr-FR" sz="900" dirty="0">
                <a:latin typeface="TSTAR" panose="02000806030000020004" pitchFamily="50" charset="0"/>
              </a:rPr>
              <a:t>Le point de départ de la collection Francis, le pinceau d’un peintre posé dans un verre d’eau, les pigments d’aquarelle qui se diffusent et font apparaitre des dessins mouvants. </a:t>
            </a:r>
          </a:p>
          <a:p>
            <a:pPr algn="just"/>
            <a:r>
              <a:rPr lang="fr-FR" sz="900" dirty="0">
                <a:latin typeface="TSTAR" panose="02000806030000020004" pitchFamily="50" charset="0"/>
              </a:rPr>
              <a:t>Constance Guisset initie la collection en 2012 avec un miroir puis propose en 2019 une table. Posé à l’horizontal, le miroir renverse la logique du reflet pour un jeu de perspectives singulier. </a:t>
            </a:r>
          </a:p>
          <a:p>
            <a:pPr algn="just"/>
            <a:r>
              <a:rPr lang="en-US" sz="1100" i="1" dirty="0">
                <a:latin typeface="TSTAR" panose="02000806030000020004" pitchFamily="50" charset="0"/>
              </a:rPr>
              <a:t> </a:t>
            </a:r>
          </a:p>
          <a:p>
            <a:pPr algn="just"/>
            <a:endParaRPr lang="fr-FR" sz="1100" i="1" dirty="0">
              <a:latin typeface="TSTAR" panose="02000806030000020004" pitchFamily="50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7DCEE63-90CD-44E7-94AF-4C74FB6E98DC}"/>
              </a:ext>
            </a:extLst>
          </p:cNvPr>
          <p:cNvSpPr txBox="1"/>
          <p:nvPr/>
        </p:nvSpPr>
        <p:spPr>
          <a:xfrm>
            <a:off x="2387601" y="2143760"/>
            <a:ext cx="2013289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DESIGNER/ ANNEE D’EDITION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Constance Guisset, 2018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A PROPOS DU DESIGNER</a:t>
            </a:r>
          </a:p>
          <a:p>
            <a:r>
              <a:rPr lang="fr-FR" sz="900" dirty="0">
                <a:latin typeface="TSTAR" panose="02000806030000020004" pitchFamily="50" charset="0"/>
              </a:rPr>
              <a:t>Née en 1976, Constance Guisset vit et travaille à Paris. Après des études de commerce elle choisit de se tourner vers la création. Elle est diplômée en 2007 de l’ENSCI - Les Ateliers et fonde son studio. Ses différents champs de recherche l’amènent à travailler avec Angelin Preljocaj, en scénographie; et avec le Musée des Arts Décoratifs et la Biennale du Design de Saint Etienne dans le domaine de la vidéo.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CATEGORIE </a:t>
            </a:r>
          </a:p>
          <a:p>
            <a:r>
              <a:rPr lang="fr-FR" sz="900" dirty="0">
                <a:latin typeface="TSTAR" panose="02000806030000020004" pitchFamily="50" charset="0"/>
              </a:rPr>
              <a:t>Table basse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ENVIRONNEMENT</a:t>
            </a:r>
          </a:p>
          <a:p>
            <a:r>
              <a:rPr lang="fr-FR" sz="900" dirty="0">
                <a:latin typeface="TSTAR" panose="02000806030000020004" pitchFamily="50" charset="0"/>
              </a:rPr>
              <a:t>Intérieur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PAYS DE FABRICATION</a:t>
            </a:r>
          </a:p>
          <a:p>
            <a:r>
              <a:rPr lang="fr-FR" sz="900" dirty="0">
                <a:latin typeface="TSTAR" panose="02000806030000020004" pitchFamily="50" charset="0"/>
              </a:rPr>
              <a:t>France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COLORIS</a:t>
            </a:r>
          </a:p>
          <a:p>
            <a:r>
              <a:rPr lang="en-US" sz="900" dirty="0">
                <a:latin typeface="TSTAR" panose="02000806030000020004" pitchFamily="50" charset="0"/>
              </a:rPr>
              <a:t>Noir et aquarelle bleue, Blanc et aquarelle verte 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MATERIAUX  </a:t>
            </a:r>
          </a:p>
          <a:p>
            <a:r>
              <a:rPr lang="fr-FR" sz="900" dirty="0">
                <a:latin typeface="TSTAR" panose="02000806030000020004" pitchFamily="50" charset="0"/>
              </a:rPr>
              <a:t>Miroir : (dessin aquarelle saisi dans un feuilletage de verre)</a:t>
            </a:r>
          </a:p>
          <a:p>
            <a:r>
              <a:rPr lang="fr-FR" sz="900" dirty="0">
                <a:latin typeface="TSTAR" panose="02000806030000020004" pitchFamily="50" charset="0"/>
              </a:rPr>
              <a:t>Coque : aluminium avec peinture matte poudrée grainée.</a:t>
            </a:r>
          </a:p>
          <a:p>
            <a:r>
              <a:rPr lang="fr-FR" sz="900" dirty="0">
                <a:latin typeface="TSTAR" panose="02000806030000020004" pitchFamily="50" charset="0"/>
              </a:rPr>
              <a:t>Pied en aluminium avec revêtement matte poudré grainé pour une meilleure résistance. </a:t>
            </a:r>
          </a:p>
          <a:p>
            <a:endParaRPr lang="en-US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C1A2B685-94B9-412D-BC5F-594AC758559E}"/>
              </a:ext>
            </a:extLst>
          </p:cNvPr>
          <p:cNvSpPr txBox="1"/>
          <p:nvPr/>
        </p:nvSpPr>
        <p:spPr>
          <a:xfrm>
            <a:off x="4489541" y="2143760"/>
            <a:ext cx="196087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latin typeface="TSTAR" panose="02000806030000020004" pitchFamily="50" charset="0"/>
              </a:rPr>
              <a:t>PRE ASSEMBLE </a:t>
            </a:r>
          </a:p>
          <a:p>
            <a:r>
              <a:rPr lang="fr-FR" sz="900" dirty="0">
                <a:latin typeface="TSTAR" panose="02000806030000020004" pitchFamily="50" charset="0"/>
              </a:rPr>
              <a:t>Yes</a:t>
            </a:r>
          </a:p>
          <a:p>
            <a:endParaRPr lang="fr-FR" sz="900" b="1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INSTALLATION</a:t>
            </a:r>
          </a:p>
          <a:p>
            <a:r>
              <a:rPr lang="fr-FR" sz="900" dirty="0">
                <a:latin typeface="TSTAR" panose="02000806030000020004" pitchFamily="50" charset="0"/>
              </a:rPr>
              <a:t>Voir la notice de montage pour plus d’informations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b="1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ENTRETIEN</a:t>
            </a:r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dirty="0">
                <a:latin typeface="TSTAR" panose="02000806030000020004" pitchFamily="50" charset="0"/>
              </a:rPr>
              <a:t>Nettoyez avec un chiffon doux non pelucheux légèrement imbibé de produit lave vitre alcoolisé</a:t>
            </a:r>
          </a:p>
          <a:p>
            <a:r>
              <a:rPr lang="fr-FR" sz="900" dirty="0">
                <a:latin typeface="TSTAR" panose="02000806030000020004" pitchFamily="50" charset="0"/>
              </a:rPr>
              <a:t>Ne pas utiliser d’éponge abrasive ou métallique ou de poudre à récurer ou tout autre détergent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r>
              <a:rPr lang="fr-FR" sz="900" b="1" dirty="0">
                <a:latin typeface="TSTAR" panose="02000806030000020004" pitchFamily="50" charset="0"/>
              </a:rPr>
              <a:t>GARANTIE </a:t>
            </a:r>
          </a:p>
          <a:p>
            <a:r>
              <a:rPr lang="fr-FR" sz="900" dirty="0">
                <a:latin typeface="TSTAR" panose="02000806030000020004" pitchFamily="50" charset="0"/>
              </a:rPr>
              <a:t>2 ans </a:t>
            </a:r>
          </a:p>
          <a:p>
            <a:endParaRPr lang="fr-FR" sz="900" dirty="0">
              <a:latin typeface="TSTAR" panose="02000806030000020004" pitchFamily="50" charset="0"/>
            </a:endParaRPr>
          </a:p>
          <a:p>
            <a:endParaRPr lang="fr-FR" sz="900" dirty="0">
              <a:latin typeface="TSTAR" panose="02000806030000020004" pitchFamily="50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919D4EA9-AB2E-4209-B7B7-39537BAA58B1}"/>
              </a:ext>
            </a:extLst>
          </p:cNvPr>
          <p:cNvSpPr txBox="1"/>
          <p:nvPr/>
        </p:nvSpPr>
        <p:spPr>
          <a:xfrm>
            <a:off x="1142962" y="8841188"/>
            <a:ext cx="50927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600" dirty="0">
                <a:latin typeface="TSTAR" panose="02000806030000020004" pitchFamily="50" charset="0"/>
              </a:rPr>
              <a:t>PETITE FRITURE - SARL AU CAPITAL DE 85 778 €, R.C.S. PARIS 513 649 343 - 45 TER RUE DE LA REVOLUTION, 93100 MONTREUIL- FRANCE - T +33 ( 0 )1 44 54 13 95 - F +33 ( 0 )1 44 54 02 19 sales@petitefriture.com - www.petitefriture.com</a:t>
            </a:r>
          </a:p>
        </p:txBody>
      </p:sp>
      <p:sp>
        <p:nvSpPr>
          <p:cNvPr id="33" name="object 18">
            <a:extLst>
              <a:ext uri="{FF2B5EF4-FFF2-40B4-BE49-F238E27FC236}">
                <a16:creationId xmlns:a16="http://schemas.microsoft.com/office/drawing/2014/main" id="{5A49C73E-D63B-41E6-899C-629220B4FEB2}"/>
              </a:ext>
            </a:extLst>
          </p:cNvPr>
          <p:cNvSpPr txBox="1"/>
          <p:nvPr/>
        </p:nvSpPr>
        <p:spPr>
          <a:xfrm>
            <a:off x="407895" y="2251033"/>
            <a:ext cx="436345" cy="4092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10" dirty="0">
                <a:latin typeface="TSTAR Medium"/>
                <a:cs typeface="TSTAR Medium"/>
              </a:rPr>
              <a:t>Noir</a:t>
            </a:r>
            <a:r>
              <a:rPr sz="600" b="0" spc="10" dirty="0">
                <a:latin typeface="TSTAR Medium"/>
                <a:cs typeface="TSTAR Medium"/>
              </a:rPr>
              <a:t> </a:t>
            </a:r>
            <a:r>
              <a:rPr sz="600" b="0" spc="5" dirty="0">
                <a:latin typeface="TSTAR Medium"/>
                <a:cs typeface="TSTAR Medium"/>
              </a:rPr>
              <a:t>&amp;  </a:t>
            </a:r>
            <a:endParaRPr lang="fr-FR" sz="600" b="0" spc="5" dirty="0">
              <a:latin typeface="TSTAR Medium"/>
              <a:cs typeface="TSTAR Medium"/>
            </a:endParaRP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5" dirty="0">
                <a:latin typeface="TSTAR Medium"/>
                <a:cs typeface="TSTAR Medium"/>
              </a:rPr>
              <a:t>Aquarelle 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5" dirty="0">
                <a:latin typeface="TSTAR Medium"/>
                <a:cs typeface="TSTAR Medium"/>
              </a:rPr>
              <a:t>bleue</a:t>
            </a:r>
            <a:endParaRPr sz="600" dirty="0">
              <a:latin typeface="TSTAR Medium"/>
              <a:cs typeface="TSTAR Medium"/>
            </a:endParaRPr>
          </a:p>
        </p:txBody>
      </p:sp>
      <p:sp>
        <p:nvSpPr>
          <p:cNvPr id="34" name="object 19">
            <a:extLst>
              <a:ext uri="{FF2B5EF4-FFF2-40B4-BE49-F238E27FC236}">
                <a16:creationId xmlns:a16="http://schemas.microsoft.com/office/drawing/2014/main" id="{DEAD2DC4-0C87-40BE-9CA4-2980C7D9264D}"/>
              </a:ext>
            </a:extLst>
          </p:cNvPr>
          <p:cNvSpPr txBox="1"/>
          <p:nvPr/>
        </p:nvSpPr>
        <p:spPr>
          <a:xfrm>
            <a:off x="820722" y="2256809"/>
            <a:ext cx="496570" cy="4092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b="0" spc="10" dirty="0">
                <a:latin typeface="TSTAR Medium"/>
                <a:cs typeface="TSTAR Medium"/>
              </a:rPr>
              <a:t>Blanc &amp;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Aquarelle</a:t>
            </a:r>
          </a:p>
          <a:p>
            <a:pPr marL="12700" marR="5080">
              <a:lnSpc>
                <a:spcPts val="900"/>
              </a:lnSpc>
              <a:spcBef>
                <a:spcPts val="180"/>
              </a:spcBef>
            </a:pPr>
            <a:r>
              <a:rPr lang="fr-FR" sz="600" spc="10" dirty="0">
                <a:latin typeface="TSTAR Medium"/>
                <a:cs typeface="TSTAR Medium"/>
              </a:rPr>
              <a:t>verte</a:t>
            </a:r>
            <a:endParaRPr sz="600" dirty="0">
              <a:latin typeface="TSTAR Medium"/>
              <a:cs typeface="TSTAR Medium"/>
            </a:endParaRPr>
          </a:p>
        </p:txBody>
      </p:sp>
      <p:grpSp>
        <p:nvGrpSpPr>
          <p:cNvPr id="47" name="object 26">
            <a:extLst>
              <a:ext uri="{FF2B5EF4-FFF2-40B4-BE49-F238E27FC236}">
                <a16:creationId xmlns:a16="http://schemas.microsoft.com/office/drawing/2014/main" id="{603E4113-CBF6-4083-A19D-554A141066AE}"/>
              </a:ext>
            </a:extLst>
          </p:cNvPr>
          <p:cNvGrpSpPr/>
          <p:nvPr/>
        </p:nvGrpSpPr>
        <p:grpSpPr>
          <a:xfrm>
            <a:off x="438714" y="1938992"/>
            <a:ext cx="233352" cy="301737"/>
            <a:chOff x="2202548" y="4296188"/>
            <a:chExt cx="573405" cy="735965"/>
          </a:xfrm>
        </p:grpSpPr>
        <p:sp>
          <p:nvSpPr>
            <p:cNvPr id="54" name="object 27">
              <a:extLst>
                <a:ext uri="{FF2B5EF4-FFF2-40B4-BE49-F238E27FC236}">
                  <a16:creationId xmlns:a16="http://schemas.microsoft.com/office/drawing/2014/main" id="{EC235C56-B748-4407-88D3-4419FBDBC0D1}"/>
                </a:ext>
              </a:extLst>
            </p:cNvPr>
            <p:cNvSpPr/>
            <p:nvPr/>
          </p:nvSpPr>
          <p:spPr>
            <a:xfrm>
              <a:off x="2202550" y="4296188"/>
              <a:ext cx="572999" cy="572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28">
              <a:extLst>
                <a:ext uri="{FF2B5EF4-FFF2-40B4-BE49-F238E27FC236}">
                  <a16:creationId xmlns:a16="http://schemas.microsoft.com/office/drawing/2014/main" id="{3F27A764-D80A-4729-8BEB-0EFA8946E015}"/>
                </a:ext>
              </a:extLst>
            </p:cNvPr>
            <p:cNvSpPr/>
            <p:nvPr/>
          </p:nvSpPr>
          <p:spPr>
            <a:xfrm>
              <a:off x="2202548" y="4904816"/>
              <a:ext cx="127635" cy="127635"/>
            </a:xfrm>
            <a:custGeom>
              <a:avLst/>
              <a:gdLst/>
              <a:ahLst/>
              <a:cxnLst/>
              <a:rect l="l" t="t" r="r" b="b"/>
              <a:pathLst>
                <a:path w="127635" h="127635">
                  <a:moveTo>
                    <a:pt x="127088" y="0"/>
                  </a:moveTo>
                  <a:lnTo>
                    <a:pt x="0" y="0"/>
                  </a:lnTo>
                  <a:lnTo>
                    <a:pt x="0" y="127101"/>
                  </a:lnTo>
                  <a:lnTo>
                    <a:pt x="127088" y="127101"/>
                  </a:lnTo>
                  <a:lnTo>
                    <a:pt x="1270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29">
            <a:extLst>
              <a:ext uri="{FF2B5EF4-FFF2-40B4-BE49-F238E27FC236}">
                <a16:creationId xmlns:a16="http://schemas.microsoft.com/office/drawing/2014/main" id="{7047AE21-28C9-4809-ABCA-AEC8E38CD487}"/>
              </a:ext>
            </a:extLst>
          </p:cNvPr>
          <p:cNvGrpSpPr/>
          <p:nvPr/>
        </p:nvGrpSpPr>
        <p:grpSpPr>
          <a:xfrm>
            <a:off x="820722" y="1937574"/>
            <a:ext cx="233187" cy="303153"/>
            <a:chOff x="2940646" y="4296181"/>
            <a:chExt cx="573405" cy="737235"/>
          </a:xfrm>
        </p:grpSpPr>
        <p:sp>
          <p:nvSpPr>
            <p:cNvPr id="57" name="object 30">
              <a:extLst>
                <a:ext uri="{FF2B5EF4-FFF2-40B4-BE49-F238E27FC236}">
                  <a16:creationId xmlns:a16="http://schemas.microsoft.com/office/drawing/2014/main" id="{79F4980C-E114-4DFE-943C-41C93192454C}"/>
                </a:ext>
              </a:extLst>
            </p:cNvPr>
            <p:cNvSpPr/>
            <p:nvPr/>
          </p:nvSpPr>
          <p:spPr>
            <a:xfrm>
              <a:off x="2940646" y="4296181"/>
              <a:ext cx="573011" cy="5730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31">
              <a:extLst>
                <a:ext uri="{FF2B5EF4-FFF2-40B4-BE49-F238E27FC236}">
                  <a16:creationId xmlns:a16="http://schemas.microsoft.com/office/drawing/2014/main" id="{A7B7C6F7-F489-4280-B6D2-0D253C58BC30}"/>
                </a:ext>
              </a:extLst>
            </p:cNvPr>
            <p:cNvSpPr/>
            <p:nvPr/>
          </p:nvSpPr>
          <p:spPr>
            <a:xfrm>
              <a:off x="2942234" y="4904968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0" y="126822"/>
                  </a:moveTo>
                  <a:lnTo>
                    <a:pt x="126822" y="126822"/>
                  </a:lnTo>
                  <a:lnTo>
                    <a:pt x="126822" y="0"/>
                  </a:lnTo>
                  <a:lnTo>
                    <a:pt x="0" y="0"/>
                  </a:lnTo>
                  <a:lnTo>
                    <a:pt x="0" y="126822"/>
                  </a:lnTo>
                  <a:close/>
                </a:path>
              </a:pathLst>
            </a:custGeom>
            <a:ln w="3175">
              <a:solidFill>
                <a:srgbClr val="DA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5">
            <a:extLst>
              <a:ext uri="{FF2B5EF4-FFF2-40B4-BE49-F238E27FC236}">
                <a16:creationId xmlns:a16="http://schemas.microsoft.com/office/drawing/2014/main" id="{B9B2668D-A879-4921-ACEA-E1AA45776926}"/>
              </a:ext>
            </a:extLst>
          </p:cNvPr>
          <p:cNvSpPr/>
          <p:nvPr/>
        </p:nvSpPr>
        <p:spPr>
          <a:xfrm>
            <a:off x="439274" y="237802"/>
            <a:ext cx="1796079" cy="16567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9" name="object 6">
            <a:extLst>
              <a:ext uri="{FF2B5EF4-FFF2-40B4-BE49-F238E27FC236}">
                <a16:creationId xmlns:a16="http://schemas.microsoft.com/office/drawing/2014/main" id="{640FDFBB-7A9E-40D5-A5CF-F0F094DDDFC7}"/>
              </a:ext>
            </a:extLst>
          </p:cNvPr>
          <p:cNvSpPr txBox="1"/>
          <p:nvPr/>
        </p:nvSpPr>
        <p:spPr>
          <a:xfrm>
            <a:off x="438714" y="3786073"/>
            <a:ext cx="297735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/>
                <a:cs typeface="TSTAR"/>
              </a:rPr>
              <a:t>Small</a:t>
            </a:r>
            <a:endParaRPr sz="600" dirty="0">
              <a:latin typeface="TSTAR"/>
              <a:cs typeface="TSTAR"/>
            </a:endParaRPr>
          </a:p>
        </p:txBody>
      </p:sp>
      <p:sp>
        <p:nvSpPr>
          <p:cNvPr id="81" name="object 8">
            <a:extLst>
              <a:ext uri="{FF2B5EF4-FFF2-40B4-BE49-F238E27FC236}">
                <a16:creationId xmlns:a16="http://schemas.microsoft.com/office/drawing/2014/main" id="{8732C04A-B657-4BE7-834F-7F18EC4DAEC0}"/>
              </a:ext>
            </a:extLst>
          </p:cNvPr>
          <p:cNvSpPr txBox="1"/>
          <p:nvPr/>
        </p:nvSpPr>
        <p:spPr>
          <a:xfrm>
            <a:off x="438714" y="4016974"/>
            <a:ext cx="732252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 cm I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17.5</a:t>
            </a:r>
            <a:r>
              <a:rPr sz="600" i="1" spc="-106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06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10 kg |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4</a:t>
            </a:r>
            <a:r>
              <a:rPr lang="fr-FR" sz="600" i="1" spc="-6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l</a:t>
            </a:r>
            <a:r>
              <a:rPr sz="600" i="1" spc="-29" dirty="0">
                <a:latin typeface="TSTAR" panose="02000806030000020004" pitchFamily="50" charset="0"/>
                <a:cs typeface="Trebuchet MS"/>
              </a:rPr>
              <a:t>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caisse en bois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52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0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20.5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50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10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19.7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lang="fr-FR" sz="600" i="1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lang="fr-FR" sz="600" b="1" spc="-3" dirty="0">
                <a:latin typeface="TSTAR" panose="02000806030000020004" pitchFamily="50" charset="0"/>
                <a:cs typeface="TSTAR Heavy"/>
              </a:rPr>
              <a:t>Poids</a:t>
            </a:r>
            <a:r>
              <a:rPr sz="600" b="1" spc="-3" dirty="0">
                <a:latin typeface="TSTAR" panose="02000806030000020004" pitchFamily="50" charset="0"/>
                <a:cs typeface="TSTAR Heavy"/>
              </a:rPr>
              <a:t>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 kg |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6.6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5" dirty="0">
                <a:latin typeface="TSTAR" panose="02000806030000020004" pitchFamily="50" charset="0"/>
                <a:cs typeface="Trebuchet MS"/>
              </a:rPr>
              <a:t>  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82" name="object 166">
            <a:extLst>
              <a:ext uri="{FF2B5EF4-FFF2-40B4-BE49-F238E27FC236}">
                <a16:creationId xmlns:a16="http://schemas.microsoft.com/office/drawing/2014/main" id="{391F0130-AC81-4283-B867-39CB38F69086}"/>
              </a:ext>
            </a:extLst>
          </p:cNvPr>
          <p:cNvSpPr txBox="1"/>
          <p:nvPr/>
        </p:nvSpPr>
        <p:spPr>
          <a:xfrm>
            <a:off x="696870" y="3577251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40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83" name="object 167">
            <a:extLst>
              <a:ext uri="{FF2B5EF4-FFF2-40B4-BE49-F238E27FC236}">
                <a16:creationId xmlns:a16="http://schemas.microsoft.com/office/drawing/2014/main" id="{D5BFD340-9A03-4901-BD2C-32CDC77112BE}"/>
              </a:ext>
            </a:extLst>
          </p:cNvPr>
          <p:cNvSpPr/>
          <p:nvPr/>
        </p:nvSpPr>
        <p:spPr>
          <a:xfrm>
            <a:off x="458748" y="3628303"/>
            <a:ext cx="209324" cy="0"/>
          </a:xfrm>
          <a:custGeom>
            <a:avLst/>
            <a:gdLst/>
            <a:ahLst/>
            <a:cxnLst/>
            <a:rect l="l" t="t" r="r" b="b"/>
            <a:pathLst>
              <a:path w="326390">
                <a:moveTo>
                  <a:pt x="0" y="0"/>
                </a:moveTo>
                <a:lnTo>
                  <a:pt x="3262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4" name="object 168">
            <a:extLst>
              <a:ext uri="{FF2B5EF4-FFF2-40B4-BE49-F238E27FC236}">
                <a16:creationId xmlns:a16="http://schemas.microsoft.com/office/drawing/2014/main" id="{A261FC7E-0ABA-4652-A835-C0F428C57099}"/>
              </a:ext>
            </a:extLst>
          </p:cNvPr>
          <p:cNvSpPr/>
          <p:nvPr/>
        </p:nvSpPr>
        <p:spPr>
          <a:xfrm>
            <a:off x="898580" y="3625338"/>
            <a:ext cx="192627" cy="0"/>
          </a:xfrm>
          <a:custGeom>
            <a:avLst/>
            <a:gdLst/>
            <a:ahLst/>
            <a:cxnLst/>
            <a:rect l="l" t="t" r="r" b="b"/>
            <a:pathLst>
              <a:path w="300355">
                <a:moveTo>
                  <a:pt x="0" y="0"/>
                </a:moveTo>
                <a:lnTo>
                  <a:pt x="30017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5" name="object 169">
            <a:extLst>
              <a:ext uri="{FF2B5EF4-FFF2-40B4-BE49-F238E27FC236}">
                <a16:creationId xmlns:a16="http://schemas.microsoft.com/office/drawing/2014/main" id="{9C419264-09F3-427A-94ED-F9FFE1F3860A}"/>
              </a:ext>
            </a:extLst>
          </p:cNvPr>
          <p:cNvSpPr txBox="1"/>
          <p:nvPr/>
        </p:nvSpPr>
        <p:spPr>
          <a:xfrm>
            <a:off x="1123108" y="3149847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45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86" name="object 170">
            <a:extLst>
              <a:ext uri="{FF2B5EF4-FFF2-40B4-BE49-F238E27FC236}">
                <a16:creationId xmlns:a16="http://schemas.microsoft.com/office/drawing/2014/main" id="{D5E77CC5-3CE2-48A6-8E1F-2EB74365BFF0}"/>
              </a:ext>
            </a:extLst>
          </p:cNvPr>
          <p:cNvSpPr/>
          <p:nvPr/>
        </p:nvSpPr>
        <p:spPr>
          <a:xfrm>
            <a:off x="1170967" y="3348116"/>
            <a:ext cx="0" cy="269188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419366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7" name="object 171">
            <a:extLst>
              <a:ext uri="{FF2B5EF4-FFF2-40B4-BE49-F238E27FC236}">
                <a16:creationId xmlns:a16="http://schemas.microsoft.com/office/drawing/2014/main" id="{64A26243-B0D4-4C44-82D9-1F8DA82C950F}"/>
              </a:ext>
            </a:extLst>
          </p:cNvPr>
          <p:cNvSpPr/>
          <p:nvPr/>
        </p:nvSpPr>
        <p:spPr>
          <a:xfrm>
            <a:off x="1170967" y="2832772"/>
            <a:ext cx="0" cy="292809"/>
          </a:xfrm>
          <a:custGeom>
            <a:avLst/>
            <a:gdLst/>
            <a:ahLst/>
            <a:cxnLst/>
            <a:rect l="l" t="t" r="r" b="b"/>
            <a:pathLst>
              <a:path h="456565">
                <a:moveTo>
                  <a:pt x="0" y="45610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88" name="object 172">
            <a:extLst>
              <a:ext uri="{FF2B5EF4-FFF2-40B4-BE49-F238E27FC236}">
                <a16:creationId xmlns:a16="http://schemas.microsoft.com/office/drawing/2014/main" id="{D6966D62-4738-4519-9739-92ABE16654AC}"/>
              </a:ext>
            </a:extLst>
          </p:cNvPr>
          <p:cNvGrpSpPr/>
          <p:nvPr/>
        </p:nvGrpSpPr>
        <p:grpSpPr>
          <a:xfrm>
            <a:off x="457728" y="2831752"/>
            <a:ext cx="631229" cy="714714"/>
            <a:chOff x="755997" y="6289197"/>
            <a:chExt cx="984250" cy="1114425"/>
          </a:xfrm>
        </p:grpSpPr>
        <p:sp>
          <p:nvSpPr>
            <p:cNvPr id="89" name="object 173">
              <a:extLst>
                <a:ext uri="{FF2B5EF4-FFF2-40B4-BE49-F238E27FC236}">
                  <a16:creationId xmlns:a16="http://schemas.microsoft.com/office/drawing/2014/main" id="{67E6FEED-AAD3-459D-B6EF-9803C2A9D82B}"/>
                </a:ext>
              </a:extLst>
            </p:cNvPr>
            <p:cNvSpPr/>
            <p:nvPr/>
          </p:nvSpPr>
          <p:spPr>
            <a:xfrm>
              <a:off x="1010935" y="7343825"/>
              <a:ext cx="479425" cy="5080"/>
            </a:xfrm>
            <a:custGeom>
              <a:avLst/>
              <a:gdLst/>
              <a:ahLst/>
              <a:cxnLst/>
              <a:rect l="l" t="t" r="r" b="b"/>
              <a:pathLst>
                <a:path w="479425" h="5079">
                  <a:moveTo>
                    <a:pt x="479297" y="0"/>
                  </a:moveTo>
                  <a:lnTo>
                    <a:pt x="0" y="0"/>
                  </a:lnTo>
                </a:path>
                <a:path w="479425" h="5079">
                  <a:moveTo>
                    <a:pt x="479297" y="4889"/>
                  </a:moveTo>
                  <a:lnTo>
                    <a:pt x="0" y="4889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0" name="object 174">
              <a:extLst>
                <a:ext uri="{FF2B5EF4-FFF2-40B4-BE49-F238E27FC236}">
                  <a16:creationId xmlns:a16="http://schemas.microsoft.com/office/drawing/2014/main" id="{D385CE88-7794-4FEA-AEC1-79F7DA5BF880}"/>
                </a:ext>
              </a:extLst>
            </p:cNvPr>
            <p:cNvSpPr/>
            <p:nvPr/>
          </p:nvSpPr>
          <p:spPr>
            <a:xfrm>
              <a:off x="1005429" y="7346270"/>
              <a:ext cx="490855" cy="0"/>
            </a:xfrm>
            <a:custGeom>
              <a:avLst/>
              <a:gdLst/>
              <a:ahLst/>
              <a:cxnLst/>
              <a:rect l="l" t="t" r="r" b="b"/>
              <a:pathLst>
                <a:path w="490855">
                  <a:moveTo>
                    <a:pt x="479297" y="0"/>
                  </a:moveTo>
                  <a:lnTo>
                    <a:pt x="490308" y="0"/>
                  </a:lnTo>
                </a:path>
                <a:path w="490855">
                  <a:moveTo>
                    <a:pt x="0" y="0"/>
                  </a:moveTo>
                  <a:lnTo>
                    <a:pt x="11010" y="0"/>
                  </a:lnTo>
                </a:path>
                <a:path w="490855">
                  <a:moveTo>
                    <a:pt x="61137" y="0"/>
                  </a:moveTo>
                  <a:lnTo>
                    <a:pt x="72148" y="0"/>
                  </a:lnTo>
                </a:path>
                <a:path w="490855">
                  <a:moveTo>
                    <a:pt x="418160" y="0"/>
                  </a:moveTo>
                  <a:lnTo>
                    <a:pt x="429171" y="0"/>
                  </a:lnTo>
                </a:path>
              </a:pathLst>
            </a:custGeom>
            <a:ln w="48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1" name="object 175">
              <a:extLst>
                <a:ext uri="{FF2B5EF4-FFF2-40B4-BE49-F238E27FC236}">
                  <a16:creationId xmlns:a16="http://schemas.microsoft.com/office/drawing/2014/main" id="{3B985DE3-137C-4C25-8782-DB69D741A24C}"/>
                </a:ext>
              </a:extLst>
            </p:cNvPr>
            <p:cNvSpPr/>
            <p:nvPr/>
          </p:nvSpPr>
          <p:spPr>
            <a:xfrm>
              <a:off x="1006236" y="6437769"/>
              <a:ext cx="488950" cy="960119"/>
            </a:xfrm>
            <a:custGeom>
              <a:avLst/>
              <a:gdLst/>
              <a:ahLst/>
              <a:cxnLst/>
              <a:rect l="l" t="t" r="r" b="b"/>
              <a:pathLst>
                <a:path w="488950" h="960120">
                  <a:moveTo>
                    <a:pt x="4698" y="959853"/>
                  </a:moveTo>
                  <a:lnTo>
                    <a:pt x="4698" y="910945"/>
                  </a:lnTo>
                </a:path>
                <a:path w="488950" h="960120">
                  <a:moveTo>
                    <a:pt x="0" y="0"/>
                  </a:moveTo>
                  <a:lnTo>
                    <a:pt x="488683" y="0"/>
                  </a:lnTo>
                </a:path>
                <a:path w="488950" h="960120">
                  <a:moveTo>
                    <a:pt x="4698" y="11010"/>
                  </a:moveTo>
                  <a:lnTo>
                    <a:pt x="483997" y="1101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2" name="object 176">
              <a:extLst>
                <a:ext uri="{FF2B5EF4-FFF2-40B4-BE49-F238E27FC236}">
                  <a16:creationId xmlns:a16="http://schemas.microsoft.com/office/drawing/2014/main" id="{F94E23B2-C3B5-4D3A-A414-1E880B65DF9B}"/>
                </a:ext>
              </a:extLst>
            </p:cNvPr>
            <p:cNvSpPr/>
            <p:nvPr/>
          </p:nvSpPr>
          <p:spPr>
            <a:xfrm>
              <a:off x="1122803" y="6439604"/>
              <a:ext cx="255904" cy="0"/>
            </a:xfrm>
            <a:custGeom>
              <a:avLst/>
              <a:gdLst/>
              <a:ahLst/>
              <a:cxnLst/>
              <a:rect l="l" t="t" r="r" b="b"/>
              <a:pathLst>
                <a:path w="255905">
                  <a:moveTo>
                    <a:pt x="0" y="0"/>
                  </a:moveTo>
                  <a:lnTo>
                    <a:pt x="11010" y="0"/>
                  </a:lnTo>
                </a:path>
                <a:path w="255905">
                  <a:moveTo>
                    <a:pt x="244551" y="0"/>
                  </a:moveTo>
                  <a:lnTo>
                    <a:pt x="255562" y="0"/>
                  </a:lnTo>
                </a:path>
              </a:pathLst>
            </a:custGeom>
            <a:ln w="36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3" name="object 177">
              <a:extLst>
                <a:ext uri="{FF2B5EF4-FFF2-40B4-BE49-F238E27FC236}">
                  <a16:creationId xmlns:a16="http://schemas.microsoft.com/office/drawing/2014/main" id="{319E98D6-2CA2-4A06-ADC2-794489C193CD}"/>
                </a:ext>
              </a:extLst>
            </p:cNvPr>
            <p:cNvSpPr/>
            <p:nvPr/>
          </p:nvSpPr>
          <p:spPr>
            <a:xfrm>
              <a:off x="768835" y="6311823"/>
              <a:ext cx="963930" cy="0"/>
            </a:xfrm>
            <a:custGeom>
              <a:avLst/>
              <a:gdLst/>
              <a:ahLst/>
              <a:cxnLst/>
              <a:rect l="l" t="t" r="r" b="b"/>
              <a:pathLst>
                <a:path w="963930">
                  <a:moveTo>
                    <a:pt x="481749" y="0"/>
                  </a:moveTo>
                  <a:lnTo>
                    <a:pt x="0" y="0"/>
                  </a:lnTo>
                </a:path>
                <a:path w="963930">
                  <a:moveTo>
                    <a:pt x="963498" y="0"/>
                  </a:moveTo>
                  <a:lnTo>
                    <a:pt x="481749" y="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4" name="object 178">
              <a:extLst>
                <a:ext uri="{FF2B5EF4-FFF2-40B4-BE49-F238E27FC236}">
                  <a16:creationId xmlns:a16="http://schemas.microsoft.com/office/drawing/2014/main" id="{B1A6F112-7073-4D5C-8F8E-9C1AE6B30915}"/>
                </a:ext>
              </a:extLst>
            </p:cNvPr>
            <p:cNvSpPr/>
            <p:nvPr/>
          </p:nvSpPr>
          <p:spPr>
            <a:xfrm>
              <a:off x="759672" y="6289198"/>
              <a:ext cx="252069" cy="1540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5" name="object 179">
              <a:extLst>
                <a:ext uri="{FF2B5EF4-FFF2-40B4-BE49-F238E27FC236}">
                  <a16:creationId xmlns:a16="http://schemas.microsoft.com/office/drawing/2014/main" id="{00A880BF-9AA2-4805-A385-F24FD7DE7CA6}"/>
                </a:ext>
              </a:extLst>
            </p:cNvPr>
            <p:cNvSpPr/>
            <p:nvPr/>
          </p:nvSpPr>
          <p:spPr>
            <a:xfrm>
              <a:off x="1489414" y="6325025"/>
              <a:ext cx="245783" cy="11824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6" name="object 180">
              <a:extLst>
                <a:ext uri="{FF2B5EF4-FFF2-40B4-BE49-F238E27FC236}">
                  <a16:creationId xmlns:a16="http://schemas.microsoft.com/office/drawing/2014/main" id="{E4E1830A-E996-48DC-8D3B-41348C2E7A8C}"/>
                </a:ext>
              </a:extLst>
            </p:cNvPr>
            <p:cNvSpPr/>
            <p:nvPr/>
          </p:nvSpPr>
          <p:spPr>
            <a:xfrm>
              <a:off x="1010935" y="6448780"/>
              <a:ext cx="479425" cy="949325"/>
            </a:xfrm>
            <a:custGeom>
              <a:avLst/>
              <a:gdLst/>
              <a:ahLst/>
              <a:cxnLst/>
              <a:rect l="l" t="t" r="r" b="b"/>
              <a:pathLst>
                <a:path w="479425" h="949325">
                  <a:moveTo>
                    <a:pt x="0" y="895045"/>
                  </a:moveTo>
                  <a:lnTo>
                    <a:pt x="0" y="0"/>
                  </a:lnTo>
                </a:path>
                <a:path w="479425" h="949325">
                  <a:moveTo>
                    <a:pt x="479297" y="948842"/>
                  </a:moveTo>
                  <a:lnTo>
                    <a:pt x="479297" y="899934"/>
                  </a:lnTo>
                </a:path>
                <a:path w="479425" h="949325">
                  <a:moveTo>
                    <a:pt x="479297" y="895045"/>
                  </a:moveTo>
                  <a:lnTo>
                    <a:pt x="479297" y="0"/>
                  </a:lnTo>
                </a:path>
              </a:pathLst>
            </a:custGeom>
            <a:ln w="110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7" name="object 181">
              <a:extLst>
                <a:ext uri="{FF2B5EF4-FFF2-40B4-BE49-F238E27FC236}">
                  <a16:creationId xmlns:a16="http://schemas.microsoft.com/office/drawing/2014/main" id="{A1AACAAD-162C-4992-968A-CFEF4EC8309A}"/>
                </a:ext>
              </a:extLst>
            </p:cNvPr>
            <p:cNvSpPr/>
            <p:nvPr/>
          </p:nvSpPr>
          <p:spPr>
            <a:xfrm>
              <a:off x="1037217" y="6446329"/>
              <a:ext cx="427355" cy="0"/>
            </a:xfrm>
            <a:custGeom>
              <a:avLst/>
              <a:gdLst/>
              <a:ahLst/>
              <a:cxnLst/>
              <a:rect l="l" t="t" r="r" b="b"/>
              <a:pathLst>
                <a:path w="427355">
                  <a:moveTo>
                    <a:pt x="0" y="0"/>
                  </a:moveTo>
                  <a:lnTo>
                    <a:pt x="11010" y="0"/>
                  </a:lnTo>
                </a:path>
                <a:path w="427355">
                  <a:moveTo>
                    <a:pt x="415721" y="0"/>
                  </a:moveTo>
                  <a:lnTo>
                    <a:pt x="426732" y="0"/>
                  </a:lnTo>
                </a:path>
              </a:pathLst>
            </a:custGeom>
            <a:ln w="49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8" name="object 182">
              <a:extLst>
                <a:ext uri="{FF2B5EF4-FFF2-40B4-BE49-F238E27FC236}">
                  <a16:creationId xmlns:a16="http://schemas.microsoft.com/office/drawing/2014/main" id="{F2442629-E6C1-4E60-9FBD-686D750E6FA3}"/>
                </a:ext>
              </a:extLst>
            </p:cNvPr>
            <p:cNvSpPr/>
            <p:nvPr/>
          </p:nvSpPr>
          <p:spPr>
            <a:xfrm>
              <a:off x="768835" y="6294704"/>
              <a:ext cx="0" cy="17145"/>
            </a:xfrm>
            <a:custGeom>
              <a:avLst/>
              <a:gdLst/>
              <a:ahLst/>
              <a:cxnLst/>
              <a:rect l="l" t="t" r="r" b="b"/>
              <a:pathLst>
                <a:path h="17145">
                  <a:moveTo>
                    <a:pt x="-5505" y="8559"/>
                  </a:moveTo>
                  <a:lnTo>
                    <a:pt x="5505" y="8559"/>
                  </a:lnTo>
                </a:path>
              </a:pathLst>
            </a:custGeom>
            <a:ln w="171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99" name="object 183">
              <a:extLst>
                <a:ext uri="{FF2B5EF4-FFF2-40B4-BE49-F238E27FC236}">
                  <a16:creationId xmlns:a16="http://schemas.microsoft.com/office/drawing/2014/main" id="{FD87A870-0F13-4114-A8E3-BBFA440AA16A}"/>
                </a:ext>
              </a:extLst>
            </p:cNvPr>
            <p:cNvSpPr/>
            <p:nvPr/>
          </p:nvSpPr>
          <p:spPr>
            <a:xfrm>
              <a:off x="761503" y="6294702"/>
              <a:ext cx="978535" cy="1102995"/>
            </a:xfrm>
            <a:custGeom>
              <a:avLst/>
              <a:gdLst/>
              <a:ahLst/>
              <a:cxnLst/>
              <a:rect l="l" t="t" r="r" b="b"/>
              <a:pathLst>
                <a:path w="978535" h="1102995">
                  <a:moveTo>
                    <a:pt x="244538" y="146735"/>
                  </a:moveTo>
                  <a:lnTo>
                    <a:pt x="733628" y="146735"/>
                  </a:lnTo>
                </a:path>
                <a:path w="978535" h="1102995">
                  <a:moveTo>
                    <a:pt x="0" y="0"/>
                  </a:moveTo>
                  <a:lnTo>
                    <a:pt x="978154" y="0"/>
                  </a:lnTo>
                </a:path>
                <a:path w="978535" h="1102995">
                  <a:moveTo>
                    <a:pt x="244538" y="149186"/>
                  </a:moveTo>
                  <a:lnTo>
                    <a:pt x="733628" y="149186"/>
                  </a:lnTo>
                </a:path>
                <a:path w="978535" h="1102995">
                  <a:moveTo>
                    <a:pt x="244538" y="1102918"/>
                  </a:moveTo>
                  <a:lnTo>
                    <a:pt x="733628" y="1102918"/>
                  </a:lnTo>
                </a:path>
              </a:pathLst>
            </a:custGeom>
            <a:ln w="110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01" name="object 184">
              <a:extLst>
                <a:ext uri="{FF2B5EF4-FFF2-40B4-BE49-F238E27FC236}">
                  <a16:creationId xmlns:a16="http://schemas.microsoft.com/office/drawing/2014/main" id="{C4731DC0-53C9-4ED8-A554-110E120ACB54}"/>
                </a:ext>
              </a:extLst>
            </p:cNvPr>
            <p:cNvSpPr/>
            <p:nvPr/>
          </p:nvSpPr>
          <p:spPr>
            <a:xfrm>
              <a:off x="755997" y="6294702"/>
              <a:ext cx="255549" cy="15224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18" name="object 185">
              <a:extLst>
                <a:ext uri="{FF2B5EF4-FFF2-40B4-BE49-F238E27FC236}">
                  <a16:creationId xmlns:a16="http://schemas.microsoft.com/office/drawing/2014/main" id="{4A3D504A-F7AA-423A-B8A7-0E2C19B9323D}"/>
                </a:ext>
              </a:extLst>
            </p:cNvPr>
            <p:cNvSpPr/>
            <p:nvPr/>
          </p:nvSpPr>
          <p:spPr>
            <a:xfrm>
              <a:off x="1489626" y="6333787"/>
              <a:ext cx="245783" cy="11315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51" name="object 186">
              <a:extLst>
                <a:ext uri="{FF2B5EF4-FFF2-40B4-BE49-F238E27FC236}">
                  <a16:creationId xmlns:a16="http://schemas.microsoft.com/office/drawing/2014/main" id="{5877DE5E-65B4-46C8-8A10-EDC430BD20D3}"/>
                </a:ext>
              </a:extLst>
            </p:cNvPr>
            <p:cNvSpPr/>
            <p:nvPr/>
          </p:nvSpPr>
          <p:spPr>
            <a:xfrm>
              <a:off x="1006041" y="6443889"/>
              <a:ext cx="489584" cy="953769"/>
            </a:xfrm>
            <a:custGeom>
              <a:avLst/>
              <a:gdLst/>
              <a:ahLst/>
              <a:cxnLst/>
              <a:rect l="l" t="t" r="r" b="b"/>
              <a:pathLst>
                <a:path w="489584" h="953770">
                  <a:moveTo>
                    <a:pt x="0" y="0"/>
                  </a:moveTo>
                  <a:lnTo>
                    <a:pt x="0" y="733640"/>
                  </a:lnTo>
                </a:path>
                <a:path w="489584" h="953770">
                  <a:moveTo>
                    <a:pt x="489089" y="0"/>
                  </a:moveTo>
                  <a:lnTo>
                    <a:pt x="489089" y="733640"/>
                  </a:lnTo>
                </a:path>
                <a:path w="489584" h="953770">
                  <a:moveTo>
                    <a:pt x="0" y="733640"/>
                  </a:moveTo>
                  <a:lnTo>
                    <a:pt x="0" y="953731"/>
                  </a:lnTo>
                </a:path>
                <a:path w="489584" h="953770">
                  <a:moveTo>
                    <a:pt x="489089" y="733640"/>
                  </a:moveTo>
                  <a:lnTo>
                    <a:pt x="489089" y="953731"/>
                  </a:lnTo>
                </a:path>
              </a:pathLst>
            </a:custGeom>
            <a:ln w="1101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152" name="object 9">
            <a:extLst>
              <a:ext uri="{FF2B5EF4-FFF2-40B4-BE49-F238E27FC236}">
                <a16:creationId xmlns:a16="http://schemas.microsoft.com/office/drawing/2014/main" id="{0B163757-7214-4CB2-B2D8-A7C0873BA1BD}"/>
              </a:ext>
            </a:extLst>
          </p:cNvPr>
          <p:cNvSpPr txBox="1"/>
          <p:nvPr/>
        </p:nvSpPr>
        <p:spPr>
          <a:xfrm>
            <a:off x="422407" y="5668210"/>
            <a:ext cx="280706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 dirty="0">
              <a:latin typeface="TSTAR" panose="02000806030000020004" pitchFamily="50" charset="0"/>
              <a:cs typeface="TSTAR"/>
            </a:endParaRPr>
          </a:p>
        </p:txBody>
      </p:sp>
      <p:sp>
        <p:nvSpPr>
          <p:cNvPr id="154" name="object 11">
            <a:extLst>
              <a:ext uri="{FF2B5EF4-FFF2-40B4-BE49-F238E27FC236}">
                <a16:creationId xmlns:a16="http://schemas.microsoft.com/office/drawing/2014/main" id="{AB2918B2-639D-4289-8AF4-08432F491EBB}"/>
              </a:ext>
            </a:extLst>
          </p:cNvPr>
          <p:cNvSpPr txBox="1"/>
          <p:nvPr/>
        </p:nvSpPr>
        <p:spPr>
          <a:xfrm>
            <a:off x="422407" y="5899111"/>
            <a:ext cx="738230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75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29.5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36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14.2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19 kg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41.9</a:t>
            </a:r>
            <a:r>
              <a:rPr sz="600" i="1" spc="-115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29" dirty="0" err="1">
                <a:latin typeface="TSTAR" panose="02000806030000020004" pitchFamily="50" charset="0"/>
                <a:cs typeface="Trebuchet MS"/>
              </a:rPr>
              <a:t>lbs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67" dirty="0">
                <a:latin typeface="TSTAR" panose="02000806030000020004" pitchFamily="50" charset="0"/>
                <a:cs typeface="Tahoma"/>
              </a:rPr>
              <a:t>PACKAGING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>
                <a:latin typeface="TSTAR" panose="02000806030000020004" pitchFamily="50" charset="0"/>
                <a:cs typeface="TSTAR Medium"/>
              </a:rPr>
              <a:t>caisse en bois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86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33.9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 </a:t>
            </a:r>
            <a:r>
              <a:rPr sz="600" i="1" spc="-106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86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33.9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39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6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15.3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24 kg | </a:t>
            </a:r>
            <a:r>
              <a:rPr lang="fr-FR" sz="600" i="1" spc="-26" dirty="0">
                <a:latin typeface="TSTAR" panose="02000806030000020004" pitchFamily="50" charset="0"/>
                <a:cs typeface="Trebuchet MS"/>
              </a:rPr>
              <a:t>52.9 </a:t>
            </a:r>
            <a:r>
              <a:rPr lang="fr-FR" sz="600" i="1" spc="-26" dirty="0" err="1">
                <a:latin typeface="TSTAR" panose="02000806030000020004" pitchFamily="50" charset="0"/>
                <a:cs typeface="Trebuchet MS"/>
              </a:rPr>
              <a:t>lbs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155" name="object 93">
            <a:extLst>
              <a:ext uri="{FF2B5EF4-FFF2-40B4-BE49-F238E27FC236}">
                <a16:creationId xmlns:a16="http://schemas.microsoft.com/office/drawing/2014/main" id="{607708ED-502D-44CF-9901-D572A0673C74}"/>
              </a:ext>
            </a:extLst>
          </p:cNvPr>
          <p:cNvSpPr txBox="1"/>
          <p:nvPr/>
        </p:nvSpPr>
        <p:spPr>
          <a:xfrm>
            <a:off x="736903" y="5520676"/>
            <a:ext cx="174708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75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56" name="object 94">
            <a:extLst>
              <a:ext uri="{FF2B5EF4-FFF2-40B4-BE49-F238E27FC236}">
                <a16:creationId xmlns:a16="http://schemas.microsoft.com/office/drawing/2014/main" id="{D3C7F3F0-9F09-4EB2-9887-23E933001414}"/>
              </a:ext>
            </a:extLst>
          </p:cNvPr>
          <p:cNvSpPr/>
          <p:nvPr/>
        </p:nvSpPr>
        <p:spPr>
          <a:xfrm>
            <a:off x="430678" y="5571728"/>
            <a:ext cx="277333" cy="0"/>
          </a:xfrm>
          <a:custGeom>
            <a:avLst/>
            <a:gdLst/>
            <a:ahLst/>
            <a:cxnLst/>
            <a:rect l="l" t="t" r="r" b="b"/>
            <a:pathLst>
              <a:path w="432435">
                <a:moveTo>
                  <a:pt x="0" y="0"/>
                </a:moveTo>
                <a:lnTo>
                  <a:pt x="4324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7" name="object 95">
            <a:extLst>
              <a:ext uri="{FF2B5EF4-FFF2-40B4-BE49-F238E27FC236}">
                <a16:creationId xmlns:a16="http://schemas.microsoft.com/office/drawing/2014/main" id="{35997BA4-40F9-416B-998B-9ECCB8101624}"/>
              </a:ext>
            </a:extLst>
          </p:cNvPr>
          <p:cNvSpPr/>
          <p:nvPr/>
        </p:nvSpPr>
        <p:spPr>
          <a:xfrm>
            <a:off x="938612" y="5568763"/>
            <a:ext cx="260637" cy="0"/>
          </a:xfrm>
          <a:custGeom>
            <a:avLst/>
            <a:gdLst/>
            <a:ahLst/>
            <a:cxnLst/>
            <a:rect l="l" t="t" r="r" b="b"/>
            <a:pathLst>
              <a:path w="406400">
                <a:moveTo>
                  <a:pt x="0" y="0"/>
                </a:moveTo>
                <a:lnTo>
                  <a:pt x="4063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8" name="object 96">
            <a:extLst>
              <a:ext uri="{FF2B5EF4-FFF2-40B4-BE49-F238E27FC236}">
                <a16:creationId xmlns:a16="http://schemas.microsoft.com/office/drawing/2014/main" id="{4D9FDF5E-0C58-4130-AD79-E4403900278A}"/>
              </a:ext>
            </a:extLst>
          </p:cNvPr>
          <p:cNvSpPr txBox="1"/>
          <p:nvPr/>
        </p:nvSpPr>
        <p:spPr>
          <a:xfrm>
            <a:off x="1289423" y="5237938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36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159" name="object 97">
            <a:extLst>
              <a:ext uri="{FF2B5EF4-FFF2-40B4-BE49-F238E27FC236}">
                <a16:creationId xmlns:a16="http://schemas.microsoft.com/office/drawing/2014/main" id="{8C6F2226-E59C-445D-B012-51AEB5ECE252}"/>
              </a:ext>
            </a:extLst>
          </p:cNvPr>
          <p:cNvSpPr/>
          <p:nvPr/>
        </p:nvSpPr>
        <p:spPr>
          <a:xfrm>
            <a:off x="1337283" y="5430615"/>
            <a:ext cx="0" cy="129911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2025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60" name="object 98">
            <a:extLst>
              <a:ext uri="{FF2B5EF4-FFF2-40B4-BE49-F238E27FC236}">
                <a16:creationId xmlns:a16="http://schemas.microsoft.com/office/drawing/2014/main" id="{26C3CCCC-5718-4630-A25A-C6D5AEBD4D09}"/>
              </a:ext>
            </a:extLst>
          </p:cNvPr>
          <p:cNvSpPr/>
          <p:nvPr/>
        </p:nvSpPr>
        <p:spPr>
          <a:xfrm>
            <a:off x="1337283" y="5070747"/>
            <a:ext cx="0" cy="129911"/>
          </a:xfrm>
          <a:custGeom>
            <a:avLst/>
            <a:gdLst/>
            <a:ahLst/>
            <a:cxnLst/>
            <a:rect l="l" t="t" r="r" b="b"/>
            <a:pathLst>
              <a:path h="202565">
                <a:moveTo>
                  <a:pt x="0" y="2025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161" name="object 99">
            <a:extLst>
              <a:ext uri="{FF2B5EF4-FFF2-40B4-BE49-F238E27FC236}">
                <a16:creationId xmlns:a16="http://schemas.microsoft.com/office/drawing/2014/main" id="{4C828B0D-BC12-47A9-9A16-F0B1A5E25593}"/>
              </a:ext>
            </a:extLst>
          </p:cNvPr>
          <p:cNvGrpSpPr/>
          <p:nvPr/>
        </p:nvGrpSpPr>
        <p:grpSpPr>
          <a:xfrm>
            <a:off x="382841" y="5048682"/>
            <a:ext cx="882499" cy="431679"/>
            <a:chOff x="2826348" y="6715662"/>
            <a:chExt cx="1376045" cy="673100"/>
          </a:xfrm>
        </p:grpSpPr>
        <p:sp>
          <p:nvSpPr>
            <p:cNvPr id="162" name="object 100">
              <a:extLst>
                <a:ext uri="{FF2B5EF4-FFF2-40B4-BE49-F238E27FC236}">
                  <a16:creationId xmlns:a16="http://schemas.microsoft.com/office/drawing/2014/main" id="{56E6A95C-BC2D-405A-B0BB-B8F5838366B4}"/>
                </a:ext>
              </a:extLst>
            </p:cNvPr>
            <p:cNvSpPr/>
            <p:nvPr/>
          </p:nvSpPr>
          <p:spPr>
            <a:xfrm>
              <a:off x="4157466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3" name="object 101">
              <a:extLst>
                <a:ext uri="{FF2B5EF4-FFF2-40B4-BE49-F238E27FC236}">
                  <a16:creationId xmlns:a16="http://schemas.microsoft.com/office/drawing/2014/main" id="{886C7A09-265B-495F-AFC6-CCE75BF793CB}"/>
                </a:ext>
              </a:extLst>
            </p:cNvPr>
            <p:cNvSpPr/>
            <p:nvPr/>
          </p:nvSpPr>
          <p:spPr>
            <a:xfrm>
              <a:off x="4186435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1930" y="0"/>
                  </a:moveTo>
                  <a:lnTo>
                    <a:pt x="0" y="38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4" name="object 102">
              <a:extLst>
                <a:ext uri="{FF2B5EF4-FFF2-40B4-BE49-F238E27FC236}">
                  <a16:creationId xmlns:a16="http://schemas.microsoft.com/office/drawing/2014/main" id="{53A86CF4-1164-4748-96E0-2B5624F00CAE}"/>
                </a:ext>
              </a:extLst>
            </p:cNvPr>
            <p:cNvSpPr/>
            <p:nvPr/>
          </p:nvSpPr>
          <p:spPr>
            <a:xfrm>
              <a:off x="4172973" y="6727455"/>
              <a:ext cx="24130" cy="14604"/>
            </a:xfrm>
            <a:custGeom>
              <a:avLst/>
              <a:gdLst/>
              <a:ahLst/>
              <a:cxnLst/>
              <a:rect l="l" t="t" r="r" b="b"/>
              <a:pathLst>
                <a:path w="24129" h="14604">
                  <a:moveTo>
                    <a:pt x="0" y="14414"/>
                  </a:moveTo>
                  <a:lnTo>
                    <a:pt x="23571" y="14414"/>
                  </a:lnTo>
                  <a:lnTo>
                    <a:pt x="23571" y="0"/>
                  </a:lnTo>
                  <a:lnTo>
                    <a:pt x="0" y="0"/>
                  </a:lnTo>
                  <a:lnTo>
                    <a:pt x="0" y="144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5" name="object 103">
              <a:extLst>
                <a:ext uri="{FF2B5EF4-FFF2-40B4-BE49-F238E27FC236}">
                  <a16:creationId xmlns:a16="http://schemas.microsoft.com/office/drawing/2014/main" id="{878FCB61-88DE-4D32-B4D2-97859F79A197}"/>
                </a:ext>
              </a:extLst>
            </p:cNvPr>
            <p:cNvSpPr/>
            <p:nvPr/>
          </p:nvSpPr>
          <p:spPr>
            <a:xfrm>
              <a:off x="4175564" y="6728611"/>
              <a:ext cx="24130" cy="2540"/>
            </a:xfrm>
            <a:custGeom>
              <a:avLst/>
              <a:gdLst/>
              <a:ahLst/>
              <a:cxnLst/>
              <a:rect l="l" t="t" r="r" b="b"/>
              <a:pathLst>
                <a:path w="24129" h="2540">
                  <a:moveTo>
                    <a:pt x="88" y="0"/>
                  </a:moveTo>
                  <a:lnTo>
                    <a:pt x="23685" y="0"/>
                  </a:lnTo>
                </a:path>
                <a:path w="24129" h="2540">
                  <a:moveTo>
                    <a:pt x="0" y="2336"/>
                  </a:moveTo>
                  <a:lnTo>
                    <a:pt x="23660" y="2336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6" name="object 104">
              <a:extLst>
                <a:ext uri="{FF2B5EF4-FFF2-40B4-BE49-F238E27FC236}">
                  <a16:creationId xmlns:a16="http://schemas.microsoft.com/office/drawing/2014/main" id="{E4AEEEE6-C471-4ADC-A654-7117CEA6EA9E}"/>
                </a:ext>
              </a:extLst>
            </p:cNvPr>
            <p:cNvSpPr/>
            <p:nvPr/>
          </p:nvSpPr>
          <p:spPr>
            <a:xfrm>
              <a:off x="4174947" y="6720331"/>
              <a:ext cx="24765" cy="31115"/>
            </a:xfrm>
            <a:custGeom>
              <a:avLst/>
              <a:gdLst/>
              <a:ahLst/>
              <a:cxnLst/>
              <a:rect l="l" t="t" r="r" b="b"/>
              <a:pathLst>
                <a:path w="24764" h="31115">
                  <a:moveTo>
                    <a:pt x="24180" y="0"/>
                  </a:moveTo>
                  <a:lnTo>
                    <a:pt x="457" y="0"/>
                  </a:lnTo>
                  <a:lnTo>
                    <a:pt x="457" y="2336"/>
                  </a:lnTo>
                  <a:lnTo>
                    <a:pt x="254" y="2336"/>
                  </a:lnTo>
                  <a:lnTo>
                    <a:pt x="254" y="4660"/>
                  </a:lnTo>
                  <a:lnTo>
                    <a:pt x="0" y="4660"/>
                  </a:lnTo>
                  <a:lnTo>
                    <a:pt x="0" y="30505"/>
                  </a:lnTo>
                  <a:lnTo>
                    <a:pt x="23825" y="30505"/>
                  </a:lnTo>
                  <a:lnTo>
                    <a:pt x="23825" y="28232"/>
                  </a:lnTo>
                  <a:lnTo>
                    <a:pt x="24028" y="28232"/>
                  </a:lnTo>
                  <a:lnTo>
                    <a:pt x="24028" y="25908"/>
                  </a:lnTo>
                  <a:lnTo>
                    <a:pt x="24180" y="25908"/>
                  </a:lnTo>
                  <a:lnTo>
                    <a:pt x="241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7" name="object 105">
              <a:extLst>
                <a:ext uri="{FF2B5EF4-FFF2-40B4-BE49-F238E27FC236}">
                  <a16:creationId xmlns:a16="http://schemas.microsoft.com/office/drawing/2014/main" id="{36A28A47-FAED-471A-B902-E03A1C658216}"/>
                </a:ext>
              </a:extLst>
            </p:cNvPr>
            <p:cNvSpPr/>
            <p:nvPr/>
          </p:nvSpPr>
          <p:spPr>
            <a:xfrm>
              <a:off x="3926568" y="6739050"/>
              <a:ext cx="260350" cy="130175"/>
            </a:xfrm>
            <a:custGeom>
              <a:avLst/>
              <a:gdLst/>
              <a:ahLst/>
              <a:cxnLst/>
              <a:rect l="l" t="t" r="r" b="b"/>
              <a:pathLst>
                <a:path w="260350" h="130175">
                  <a:moveTo>
                    <a:pt x="260172" y="0"/>
                  </a:moveTo>
                  <a:lnTo>
                    <a:pt x="259854" y="2260"/>
                  </a:lnTo>
                </a:path>
                <a:path w="260350" h="130175">
                  <a:moveTo>
                    <a:pt x="259854" y="2260"/>
                  </a:moveTo>
                  <a:lnTo>
                    <a:pt x="259473" y="4508"/>
                  </a:lnTo>
                </a:path>
                <a:path w="260350" h="130175">
                  <a:moveTo>
                    <a:pt x="259473" y="4508"/>
                  </a:moveTo>
                  <a:lnTo>
                    <a:pt x="259029" y="6743"/>
                  </a:lnTo>
                </a:path>
                <a:path w="260350" h="130175">
                  <a:moveTo>
                    <a:pt x="259029" y="6743"/>
                  </a:moveTo>
                  <a:lnTo>
                    <a:pt x="258546" y="8953"/>
                  </a:lnTo>
                </a:path>
                <a:path w="260350" h="130175">
                  <a:moveTo>
                    <a:pt x="258546" y="8953"/>
                  </a:moveTo>
                  <a:lnTo>
                    <a:pt x="257987" y="11137"/>
                  </a:lnTo>
                </a:path>
                <a:path w="260350" h="130175">
                  <a:moveTo>
                    <a:pt x="257987" y="11137"/>
                  </a:moveTo>
                  <a:lnTo>
                    <a:pt x="257378" y="13309"/>
                  </a:lnTo>
                </a:path>
                <a:path w="260350" h="130175">
                  <a:moveTo>
                    <a:pt x="257378" y="13309"/>
                  </a:moveTo>
                  <a:lnTo>
                    <a:pt x="256717" y="15455"/>
                  </a:lnTo>
                </a:path>
                <a:path w="260350" h="130175">
                  <a:moveTo>
                    <a:pt x="256717" y="15455"/>
                  </a:moveTo>
                  <a:lnTo>
                    <a:pt x="255993" y="17589"/>
                  </a:lnTo>
                </a:path>
                <a:path w="260350" h="130175">
                  <a:moveTo>
                    <a:pt x="255993" y="17589"/>
                  </a:moveTo>
                  <a:lnTo>
                    <a:pt x="255206" y="19710"/>
                  </a:lnTo>
                </a:path>
                <a:path w="260350" h="130175">
                  <a:moveTo>
                    <a:pt x="255206" y="19710"/>
                  </a:moveTo>
                  <a:lnTo>
                    <a:pt x="254355" y="21805"/>
                  </a:lnTo>
                </a:path>
                <a:path w="260350" h="130175">
                  <a:moveTo>
                    <a:pt x="254355" y="21805"/>
                  </a:moveTo>
                  <a:lnTo>
                    <a:pt x="253466" y="23876"/>
                  </a:lnTo>
                </a:path>
                <a:path w="260350" h="130175">
                  <a:moveTo>
                    <a:pt x="253466" y="23876"/>
                  </a:moveTo>
                  <a:lnTo>
                    <a:pt x="252501" y="25946"/>
                  </a:lnTo>
                </a:path>
                <a:path w="260350" h="130175">
                  <a:moveTo>
                    <a:pt x="252501" y="25946"/>
                  </a:moveTo>
                  <a:lnTo>
                    <a:pt x="251485" y="27990"/>
                  </a:lnTo>
                </a:path>
                <a:path w="260350" h="130175">
                  <a:moveTo>
                    <a:pt x="251485" y="27990"/>
                  </a:moveTo>
                  <a:lnTo>
                    <a:pt x="250405" y="30010"/>
                  </a:lnTo>
                </a:path>
                <a:path w="260350" h="130175">
                  <a:moveTo>
                    <a:pt x="250405" y="30010"/>
                  </a:moveTo>
                  <a:lnTo>
                    <a:pt x="249288" y="31991"/>
                  </a:lnTo>
                </a:path>
                <a:path w="260350" h="130175">
                  <a:moveTo>
                    <a:pt x="249288" y="31991"/>
                  </a:moveTo>
                  <a:lnTo>
                    <a:pt x="248081" y="33997"/>
                  </a:lnTo>
                </a:path>
                <a:path w="260350" h="130175">
                  <a:moveTo>
                    <a:pt x="248081" y="33997"/>
                  </a:moveTo>
                  <a:lnTo>
                    <a:pt x="246824" y="35979"/>
                  </a:lnTo>
                </a:path>
                <a:path w="260350" h="130175">
                  <a:moveTo>
                    <a:pt x="246824" y="35979"/>
                  </a:moveTo>
                  <a:lnTo>
                    <a:pt x="245516" y="37922"/>
                  </a:lnTo>
                </a:path>
                <a:path w="260350" h="130175">
                  <a:moveTo>
                    <a:pt x="245516" y="37922"/>
                  </a:moveTo>
                  <a:lnTo>
                    <a:pt x="244170" y="39839"/>
                  </a:lnTo>
                </a:path>
                <a:path w="260350" h="130175">
                  <a:moveTo>
                    <a:pt x="244170" y="39839"/>
                  </a:moveTo>
                  <a:lnTo>
                    <a:pt x="242709" y="41783"/>
                  </a:lnTo>
                </a:path>
                <a:path w="260350" h="130175">
                  <a:moveTo>
                    <a:pt x="242709" y="41783"/>
                  </a:moveTo>
                  <a:lnTo>
                    <a:pt x="241223" y="43688"/>
                  </a:lnTo>
                </a:path>
                <a:path w="260350" h="130175">
                  <a:moveTo>
                    <a:pt x="241223" y="43688"/>
                  </a:moveTo>
                  <a:lnTo>
                    <a:pt x="239674" y="45567"/>
                  </a:lnTo>
                </a:path>
                <a:path w="260350" h="130175">
                  <a:moveTo>
                    <a:pt x="239674" y="45567"/>
                  </a:moveTo>
                  <a:lnTo>
                    <a:pt x="238099" y="47396"/>
                  </a:lnTo>
                </a:path>
                <a:path w="260350" h="130175">
                  <a:moveTo>
                    <a:pt x="238099" y="47396"/>
                  </a:moveTo>
                  <a:lnTo>
                    <a:pt x="236600" y="49060"/>
                  </a:lnTo>
                </a:path>
                <a:path w="260350" h="130175">
                  <a:moveTo>
                    <a:pt x="236600" y="49060"/>
                  </a:moveTo>
                  <a:lnTo>
                    <a:pt x="235064" y="50698"/>
                  </a:lnTo>
                </a:path>
                <a:path w="260350" h="130175">
                  <a:moveTo>
                    <a:pt x="235064" y="50698"/>
                  </a:moveTo>
                  <a:lnTo>
                    <a:pt x="233502" y="52311"/>
                  </a:lnTo>
                </a:path>
                <a:path w="260350" h="130175">
                  <a:moveTo>
                    <a:pt x="233502" y="52311"/>
                  </a:moveTo>
                  <a:lnTo>
                    <a:pt x="231901" y="53886"/>
                  </a:lnTo>
                </a:path>
                <a:path w="260350" h="130175">
                  <a:moveTo>
                    <a:pt x="231901" y="53886"/>
                  </a:moveTo>
                  <a:lnTo>
                    <a:pt x="229984" y="55702"/>
                  </a:lnTo>
                </a:path>
                <a:path w="260350" h="130175">
                  <a:moveTo>
                    <a:pt x="229984" y="55702"/>
                  </a:moveTo>
                  <a:lnTo>
                    <a:pt x="228041" y="57480"/>
                  </a:lnTo>
                </a:path>
                <a:path w="260350" h="130175">
                  <a:moveTo>
                    <a:pt x="228041" y="57480"/>
                  </a:moveTo>
                  <a:lnTo>
                    <a:pt x="226047" y="59220"/>
                  </a:lnTo>
                </a:path>
                <a:path w="260350" h="130175">
                  <a:moveTo>
                    <a:pt x="226047" y="59220"/>
                  </a:moveTo>
                  <a:lnTo>
                    <a:pt x="224027" y="60921"/>
                  </a:lnTo>
                </a:path>
                <a:path w="260350" h="130175">
                  <a:moveTo>
                    <a:pt x="224027" y="60921"/>
                  </a:moveTo>
                  <a:lnTo>
                    <a:pt x="221868" y="62674"/>
                  </a:lnTo>
                </a:path>
                <a:path w="260350" h="130175">
                  <a:moveTo>
                    <a:pt x="221868" y="62674"/>
                  </a:moveTo>
                  <a:lnTo>
                    <a:pt x="219671" y="64376"/>
                  </a:lnTo>
                </a:path>
                <a:path w="260350" h="130175">
                  <a:moveTo>
                    <a:pt x="219671" y="64376"/>
                  </a:moveTo>
                  <a:lnTo>
                    <a:pt x="217449" y="66040"/>
                  </a:lnTo>
                </a:path>
                <a:path w="260350" h="130175">
                  <a:moveTo>
                    <a:pt x="217449" y="66040"/>
                  </a:moveTo>
                  <a:lnTo>
                    <a:pt x="215188" y="67678"/>
                  </a:lnTo>
                </a:path>
                <a:path w="260350" h="130175">
                  <a:moveTo>
                    <a:pt x="215188" y="67678"/>
                  </a:moveTo>
                  <a:lnTo>
                    <a:pt x="210337" y="70993"/>
                  </a:lnTo>
                </a:path>
                <a:path w="260350" h="130175">
                  <a:moveTo>
                    <a:pt x="210337" y="70993"/>
                  </a:moveTo>
                  <a:lnTo>
                    <a:pt x="205384" y="74142"/>
                  </a:lnTo>
                </a:path>
                <a:path w="260350" h="130175">
                  <a:moveTo>
                    <a:pt x="205384" y="74142"/>
                  </a:moveTo>
                  <a:lnTo>
                    <a:pt x="200037" y="77317"/>
                  </a:lnTo>
                </a:path>
                <a:path w="260350" h="130175">
                  <a:moveTo>
                    <a:pt x="200037" y="77317"/>
                  </a:moveTo>
                  <a:lnTo>
                    <a:pt x="194614" y="80314"/>
                  </a:lnTo>
                </a:path>
                <a:path w="260350" h="130175">
                  <a:moveTo>
                    <a:pt x="194614" y="80314"/>
                  </a:moveTo>
                  <a:lnTo>
                    <a:pt x="188785" y="83337"/>
                  </a:lnTo>
                </a:path>
                <a:path w="260350" h="130175">
                  <a:moveTo>
                    <a:pt x="188785" y="83337"/>
                  </a:moveTo>
                  <a:lnTo>
                    <a:pt x="182867" y="86207"/>
                  </a:lnTo>
                </a:path>
                <a:path w="260350" h="130175">
                  <a:moveTo>
                    <a:pt x="182867" y="86207"/>
                  </a:moveTo>
                  <a:lnTo>
                    <a:pt x="176542" y="89077"/>
                  </a:lnTo>
                </a:path>
                <a:path w="260350" h="130175">
                  <a:moveTo>
                    <a:pt x="176542" y="89077"/>
                  </a:moveTo>
                  <a:lnTo>
                    <a:pt x="170154" y="91795"/>
                  </a:lnTo>
                </a:path>
                <a:path w="260350" h="130175">
                  <a:moveTo>
                    <a:pt x="170154" y="91795"/>
                  </a:moveTo>
                  <a:lnTo>
                    <a:pt x="163347" y="94513"/>
                  </a:lnTo>
                </a:path>
                <a:path w="260350" h="130175">
                  <a:moveTo>
                    <a:pt x="163347" y="94513"/>
                  </a:moveTo>
                  <a:lnTo>
                    <a:pt x="156476" y="97091"/>
                  </a:lnTo>
                </a:path>
                <a:path w="260350" h="130175">
                  <a:moveTo>
                    <a:pt x="156476" y="97091"/>
                  </a:moveTo>
                  <a:lnTo>
                    <a:pt x="149186" y="99656"/>
                  </a:lnTo>
                </a:path>
                <a:path w="260350" h="130175">
                  <a:moveTo>
                    <a:pt x="149186" y="99656"/>
                  </a:moveTo>
                  <a:lnTo>
                    <a:pt x="141833" y="102082"/>
                  </a:lnTo>
                </a:path>
                <a:path w="260350" h="130175">
                  <a:moveTo>
                    <a:pt x="141833" y="102082"/>
                  </a:moveTo>
                  <a:lnTo>
                    <a:pt x="126225" y="106781"/>
                  </a:lnTo>
                </a:path>
                <a:path w="260350" h="130175">
                  <a:moveTo>
                    <a:pt x="126225" y="106781"/>
                  </a:moveTo>
                  <a:lnTo>
                    <a:pt x="109651" y="111175"/>
                  </a:lnTo>
                </a:path>
                <a:path w="260350" h="130175">
                  <a:moveTo>
                    <a:pt x="109651" y="111175"/>
                  </a:moveTo>
                  <a:lnTo>
                    <a:pt x="92100" y="115265"/>
                  </a:lnTo>
                </a:path>
                <a:path w="260350" h="130175">
                  <a:moveTo>
                    <a:pt x="92100" y="115265"/>
                  </a:moveTo>
                  <a:lnTo>
                    <a:pt x="73596" y="119037"/>
                  </a:lnTo>
                </a:path>
                <a:path w="260350" h="130175">
                  <a:moveTo>
                    <a:pt x="73596" y="119037"/>
                  </a:moveTo>
                  <a:lnTo>
                    <a:pt x="54127" y="122529"/>
                  </a:lnTo>
                </a:path>
                <a:path w="260350" h="130175">
                  <a:moveTo>
                    <a:pt x="54127" y="122529"/>
                  </a:moveTo>
                  <a:lnTo>
                    <a:pt x="21920" y="127330"/>
                  </a:lnTo>
                </a:path>
                <a:path w="260350" h="130175">
                  <a:moveTo>
                    <a:pt x="21920" y="127330"/>
                  </a:moveTo>
                  <a:lnTo>
                    <a:pt x="0" y="1300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8" name="object 106">
              <a:extLst>
                <a:ext uri="{FF2B5EF4-FFF2-40B4-BE49-F238E27FC236}">
                  <a16:creationId xmlns:a16="http://schemas.microsoft.com/office/drawing/2014/main" id="{870CF6C3-3F49-46EE-807D-021963F33A4D}"/>
                </a:ext>
              </a:extLst>
            </p:cNvPr>
            <p:cNvSpPr/>
            <p:nvPr/>
          </p:nvSpPr>
          <p:spPr>
            <a:xfrm>
              <a:off x="3879819" y="6869073"/>
              <a:ext cx="46990" cy="5080"/>
            </a:xfrm>
            <a:custGeom>
              <a:avLst/>
              <a:gdLst/>
              <a:ahLst/>
              <a:cxnLst/>
              <a:rect l="l" t="t" r="r" b="b"/>
              <a:pathLst>
                <a:path w="46989" h="5079">
                  <a:moveTo>
                    <a:pt x="-11785" y="2241"/>
                  </a:moveTo>
                  <a:lnTo>
                    <a:pt x="58534" y="2241"/>
                  </a:lnTo>
                </a:path>
              </a:pathLst>
            </a:custGeom>
            <a:ln w="280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69" name="object 107">
              <a:extLst>
                <a:ext uri="{FF2B5EF4-FFF2-40B4-BE49-F238E27FC236}">
                  <a16:creationId xmlns:a16="http://schemas.microsoft.com/office/drawing/2014/main" id="{761B39F5-03DD-4DBC-81E7-A9CCB0CEEE8F}"/>
                </a:ext>
              </a:extLst>
            </p:cNvPr>
            <p:cNvSpPr/>
            <p:nvPr/>
          </p:nvSpPr>
          <p:spPr>
            <a:xfrm>
              <a:off x="3798984" y="6884287"/>
              <a:ext cx="0" cy="452755"/>
            </a:xfrm>
            <a:custGeom>
              <a:avLst/>
              <a:gdLst/>
              <a:ahLst/>
              <a:cxnLst/>
              <a:rect l="l" t="t" r="r" b="b"/>
              <a:pathLst>
                <a:path h="452754">
                  <a:moveTo>
                    <a:pt x="0" y="452475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0" name="object 108">
              <a:extLst>
                <a:ext uri="{FF2B5EF4-FFF2-40B4-BE49-F238E27FC236}">
                  <a16:creationId xmlns:a16="http://schemas.microsoft.com/office/drawing/2014/main" id="{417EC612-78FB-4AC0-8724-1EA77EB0A6A4}"/>
                </a:ext>
              </a:extLst>
            </p:cNvPr>
            <p:cNvSpPr/>
            <p:nvPr/>
          </p:nvSpPr>
          <p:spPr>
            <a:xfrm>
              <a:off x="3798984" y="7340370"/>
              <a:ext cx="0" cy="36195"/>
            </a:xfrm>
            <a:custGeom>
              <a:avLst/>
              <a:gdLst/>
              <a:ahLst/>
              <a:cxnLst/>
              <a:rect l="l" t="t" r="r" b="b"/>
              <a:pathLst>
                <a:path h="36195">
                  <a:moveTo>
                    <a:pt x="-11785" y="18027"/>
                  </a:moveTo>
                  <a:lnTo>
                    <a:pt x="11785" y="18027"/>
                  </a:lnTo>
                </a:path>
              </a:pathLst>
            </a:custGeom>
            <a:ln w="360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1" name="object 109">
              <a:extLst>
                <a:ext uri="{FF2B5EF4-FFF2-40B4-BE49-F238E27FC236}">
                  <a16:creationId xmlns:a16="http://schemas.microsoft.com/office/drawing/2014/main" id="{A6194245-0CC7-4CC0-ACFF-FA236ABB28CE}"/>
                </a:ext>
              </a:extLst>
            </p:cNvPr>
            <p:cNvSpPr/>
            <p:nvPr/>
          </p:nvSpPr>
          <p:spPr>
            <a:xfrm>
              <a:off x="3775539" y="6880680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11785" y="1803"/>
                  </a:moveTo>
                  <a:lnTo>
                    <a:pt x="11785" y="1803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2" name="object 110">
              <a:extLst>
                <a:ext uri="{FF2B5EF4-FFF2-40B4-BE49-F238E27FC236}">
                  <a16:creationId xmlns:a16="http://schemas.microsoft.com/office/drawing/2014/main" id="{18929A9D-4BC0-4A5F-B6E5-32466BD4C46A}"/>
                </a:ext>
              </a:extLst>
            </p:cNvPr>
            <p:cNvSpPr/>
            <p:nvPr/>
          </p:nvSpPr>
          <p:spPr>
            <a:xfrm>
              <a:off x="3829222" y="6873556"/>
              <a:ext cx="50800" cy="3810"/>
            </a:xfrm>
            <a:custGeom>
              <a:avLst/>
              <a:gdLst/>
              <a:ahLst/>
              <a:cxnLst/>
              <a:rect l="l" t="t" r="r" b="b"/>
              <a:pathLst>
                <a:path w="50800" h="3809">
                  <a:moveTo>
                    <a:pt x="-11785" y="1625"/>
                  </a:moveTo>
                  <a:lnTo>
                    <a:pt x="62382" y="1625"/>
                  </a:lnTo>
                </a:path>
              </a:pathLst>
            </a:custGeom>
            <a:ln w="26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3" name="object 111">
              <a:extLst>
                <a:ext uri="{FF2B5EF4-FFF2-40B4-BE49-F238E27FC236}">
                  <a16:creationId xmlns:a16="http://schemas.microsoft.com/office/drawing/2014/main" id="{92FCAC7D-6F1A-4D0B-8A29-525567A3D814}"/>
                </a:ext>
              </a:extLst>
            </p:cNvPr>
            <p:cNvSpPr/>
            <p:nvPr/>
          </p:nvSpPr>
          <p:spPr>
            <a:xfrm>
              <a:off x="3802489" y="6876807"/>
              <a:ext cx="27305" cy="1270"/>
            </a:xfrm>
            <a:custGeom>
              <a:avLst/>
              <a:gdLst/>
              <a:ahLst/>
              <a:cxnLst/>
              <a:rect l="l" t="t" r="r" b="b"/>
              <a:pathLst>
                <a:path w="27304" h="1270">
                  <a:moveTo>
                    <a:pt x="-11785" y="584"/>
                  </a:moveTo>
                  <a:lnTo>
                    <a:pt x="38519" y="584"/>
                  </a:lnTo>
                </a:path>
              </a:pathLst>
            </a:custGeom>
            <a:ln w="24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4" name="object 112">
              <a:extLst>
                <a:ext uri="{FF2B5EF4-FFF2-40B4-BE49-F238E27FC236}">
                  <a16:creationId xmlns:a16="http://schemas.microsoft.com/office/drawing/2014/main" id="{BD9CF79A-4580-417B-B78A-6F0A5791C78B}"/>
                </a:ext>
              </a:extLst>
            </p:cNvPr>
            <p:cNvSpPr/>
            <p:nvPr/>
          </p:nvSpPr>
          <p:spPr>
            <a:xfrm>
              <a:off x="3712446" y="6877975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11785" y="1352"/>
                  </a:moveTo>
                  <a:lnTo>
                    <a:pt x="11785" y="13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5" name="object 113">
              <a:extLst>
                <a:ext uri="{FF2B5EF4-FFF2-40B4-BE49-F238E27FC236}">
                  <a16:creationId xmlns:a16="http://schemas.microsoft.com/office/drawing/2014/main" id="{943FE41C-02B7-4B95-95F4-F071AC316976}"/>
                </a:ext>
              </a:extLst>
            </p:cNvPr>
            <p:cNvSpPr/>
            <p:nvPr/>
          </p:nvSpPr>
          <p:spPr>
            <a:xfrm>
              <a:off x="3742126" y="7338566"/>
              <a:ext cx="69215" cy="0"/>
            </a:xfrm>
            <a:custGeom>
              <a:avLst/>
              <a:gdLst/>
              <a:ahLst/>
              <a:cxnLst/>
              <a:rect l="l" t="t" r="r" b="b"/>
              <a:pathLst>
                <a:path w="69214">
                  <a:moveTo>
                    <a:pt x="0" y="0"/>
                  </a:moveTo>
                  <a:lnTo>
                    <a:pt x="23571" y="0"/>
                  </a:lnTo>
                </a:path>
                <a:path w="69214">
                  <a:moveTo>
                    <a:pt x="45072" y="0"/>
                  </a:moveTo>
                  <a:lnTo>
                    <a:pt x="68643" y="0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6" name="object 114">
              <a:extLst>
                <a:ext uri="{FF2B5EF4-FFF2-40B4-BE49-F238E27FC236}">
                  <a16:creationId xmlns:a16="http://schemas.microsoft.com/office/drawing/2014/main" id="{D66E7903-97E7-4FCA-A0AC-41F580FC0273}"/>
                </a:ext>
              </a:extLst>
            </p:cNvPr>
            <p:cNvSpPr/>
            <p:nvPr/>
          </p:nvSpPr>
          <p:spPr>
            <a:xfrm>
              <a:off x="4155028" y="6745692"/>
              <a:ext cx="29209" cy="0"/>
            </a:xfrm>
            <a:custGeom>
              <a:avLst/>
              <a:gdLst/>
              <a:ahLst/>
              <a:cxnLst/>
              <a:rect l="l" t="t" r="r" b="b"/>
              <a:pathLst>
                <a:path w="29210">
                  <a:moveTo>
                    <a:pt x="0" y="0"/>
                  </a:moveTo>
                  <a:lnTo>
                    <a:pt x="28854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7" name="object 115">
              <a:extLst>
                <a:ext uri="{FF2B5EF4-FFF2-40B4-BE49-F238E27FC236}">
                  <a16:creationId xmlns:a16="http://schemas.microsoft.com/office/drawing/2014/main" id="{5C357320-FF23-434A-BC12-5B8FCB746CF3}"/>
                </a:ext>
              </a:extLst>
            </p:cNvPr>
            <p:cNvSpPr/>
            <p:nvPr/>
          </p:nvSpPr>
          <p:spPr>
            <a:xfrm>
              <a:off x="4155028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8" name="object 116">
              <a:extLst>
                <a:ext uri="{FF2B5EF4-FFF2-40B4-BE49-F238E27FC236}">
                  <a16:creationId xmlns:a16="http://schemas.microsoft.com/office/drawing/2014/main" id="{A44362B6-CB31-4911-AA3B-845B5D2C126C}"/>
                </a:ext>
              </a:extLst>
            </p:cNvPr>
            <p:cNvSpPr/>
            <p:nvPr/>
          </p:nvSpPr>
          <p:spPr>
            <a:xfrm>
              <a:off x="4182282" y="6741869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>
                  <a:moveTo>
                    <a:pt x="1758" y="-11785"/>
                  </a:moveTo>
                  <a:lnTo>
                    <a:pt x="1758" y="11785"/>
                  </a:lnTo>
                </a:path>
              </a:pathLst>
            </a:custGeom>
            <a:ln w="35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79" name="object 117">
              <a:extLst>
                <a:ext uri="{FF2B5EF4-FFF2-40B4-BE49-F238E27FC236}">
                  <a16:creationId xmlns:a16="http://schemas.microsoft.com/office/drawing/2014/main" id="{02A69279-18D1-4514-8A43-16443AD91687}"/>
                </a:ext>
              </a:extLst>
            </p:cNvPr>
            <p:cNvSpPr/>
            <p:nvPr/>
          </p:nvSpPr>
          <p:spPr>
            <a:xfrm>
              <a:off x="4185800" y="6741869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82" y="-11785"/>
                  </a:moveTo>
                  <a:lnTo>
                    <a:pt x="1282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0" name="object 118">
              <a:extLst>
                <a:ext uri="{FF2B5EF4-FFF2-40B4-BE49-F238E27FC236}">
                  <a16:creationId xmlns:a16="http://schemas.microsoft.com/office/drawing/2014/main" id="{B89B2CFA-A0B5-4E8C-9A34-FBF577700883}"/>
                </a:ext>
              </a:extLst>
            </p:cNvPr>
            <p:cNvSpPr/>
            <p:nvPr/>
          </p:nvSpPr>
          <p:spPr>
            <a:xfrm>
              <a:off x="4183882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0" y="3822"/>
                  </a:moveTo>
                  <a:lnTo>
                    <a:pt x="1917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1" name="object 119">
              <a:extLst>
                <a:ext uri="{FF2B5EF4-FFF2-40B4-BE49-F238E27FC236}">
                  <a16:creationId xmlns:a16="http://schemas.microsoft.com/office/drawing/2014/main" id="{CD8C469D-98F4-477F-84B8-CD61949B6A84}"/>
                </a:ext>
              </a:extLst>
            </p:cNvPr>
            <p:cNvSpPr/>
            <p:nvPr/>
          </p:nvSpPr>
          <p:spPr>
            <a:xfrm>
              <a:off x="4183882" y="6745692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76" y="-11785"/>
                  </a:moveTo>
                  <a:lnTo>
                    <a:pt x="1276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2" name="object 120">
              <a:extLst>
                <a:ext uri="{FF2B5EF4-FFF2-40B4-BE49-F238E27FC236}">
                  <a16:creationId xmlns:a16="http://schemas.microsoft.com/office/drawing/2014/main" id="{DC6F1B40-8DD4-4A3D-8C70-4BC522C304EB}"/>
                </a:ext>
              </a:extLst>
            </p:cNvPr>
            <p:cNvSpPr/>
            <p:nvPr/>
          </p:nvSpPr>
          <p:spPr>
            <a:xfrm>
              <a:off x="3446482" y="6743781"/>
              <a:ext cx="135890" cy="0"/>
            </a:xfrm>
            <a:custGeom>
              <a:avLst/>
              <a:gdLst/>
              <a:ahLst/>
              <a:cxnLst/>
              <a:rect l="l" t="t" r="r" b="b"/>
              <a:pathLst>
                <a:path w="135889">
                  <a:moveTo>
                    <a:pt x="0" y="0"/>
                  </a:moveTo>
                  <a:lnTo>
                    <a:pt x="23571" y="0"/>
                  </a:lnTo>
                </a:path>
                <a:path w="135889">
                  <a:moveTo>
                    <a:pt x="111760" y="0"/>
                  </a:moveTo>
                  <a:lnTo>
                    <a:pt x="135331" y="0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3" name="object 121">
              <a:extLst>
                <a:ext uri="{FF2B5EF4-FFF2-40B4-BE49-F238E27FC236}">
                  <a16:creationId xmlns:a16="http://schemas.microsoft.com/office/drawing/2014/main" id="{74DABD47-5209-437D-82B7-FAB29AD116B0}"/>
                </a:ext>
              </a:extLst>
            </p:cNvPr>
            <p:cNvSpPr/>
            <p:nvPr/>
          </p:nvSpPr>
          <p:spPr>
            <a:xfrm>
              <a:off x="3455576" y="6730084"/>
              <a:ext cx="117475" cy="24130"/>
            </a:xfrm>
            <a:custGeom>
              <a:avLst/>
              <a:gdLst/>
              <a:ahLst/>
              <a:cxnLst/>
              <a:rect l="l" t="t" r="r" b="b"/>
              <a:pathLst>
                <a:path w="117475" h="24129">
                  <a:moveTo>
                    <a:pt x="0" y="23571"/>
                  </a:moveTo>
                  <a:lnTo>
                    <a:pt x="117144" y="23571"/>
                  </a:lnTo>
                  <a:lnTo>
                    <a:pt x="117144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4" name="object 122">
              <a:extLst>
                <a:ext uri="{FF2B5EF4-FFF2-40B4-BE49-F238E27FC236}">
                  <a16:creationId xmlns:a16="http://schemas.microsoft.com/office/drawing/2014/main" id="{005CCA6A-DF83-41D3-8223-A794AB3F4DB9}"/>
                </a:ext>
              </a:extLst>
            </p:cNvPr>
            <p:cNvSpPr/>
            <p:nvPr/>
          </p:nvSpPr>
          <p:spPr>
            <a:xfrm>
              <a:off x="3443790" y="6743781"/>
              <a:ext cx="140970" cy="0"/>
            </a:xfrm>
            <a:custGeom>
              <a:avLst/>
              <a:gdLst/>
              <a:ahLst/>
              <a:cxnLst/>
              <a:rect l="l" t="t" r="r" b="b"/>
              <a:pathLst>
                <a:path w="140970">
                  <a:moveTo>
                    <a:pt x="116979" y="0"/>
                  </a:moveTo>
                  <a:lnTo>
                    <a:pt x="140715" y="0"/>
                  </a:lnTo>
                </a:path>
                <a:path w="140970">
                  <a:moveTo>
                    <a:pt x="0" y="0"/>
                  </a:moveTo>
                  <a:lnTo>
                    <a:pt x="23749" y="0"/>
                  </a:lnTo>
                </a:path>
              </a:pathLst>
            </a:custGeom>
            <a:ln w="27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5" name="object 123">
              <a:extLst>
                <a:ext uri="{FF2B5EF4-FFF2-40B4-BE49-F238E27FC236}">
                  <a16:creationId xmlns:a16="http://schemas.microsoft.com/office/drawing/2014/main" id="{AAB79A4B-70B7-4ECD-B4DC-05FC48666AEB}"/>
                </a:ext>
              </a:extLst>
            </p:cNvPr>
            <p:cNvSpPr/>
            <p:nvPr/>
          </p:nvSpPr>
          <p:spPr>
            <a:xfrm>
              <a:off x="3455753" y="6733906"/>
              <a:ext cx="116839" cy="24130"/>
            </a:xfrm>
            <a:custGeom>
              <a:avLst/>
              <a:gdLst/>
              <a:ahLst/>
              <a:cxnLst/>
              <a:rect l="l" t="t" r="r" b="b"/>
              <a:pathLst>
                <a:path w="116839" h="24129">
                  <a:moveTo>
                    <a:pt x="0" y="23571"/>
                  </a:moveTo>
                  <a:lnTo>
                    <a:pt x="116801" y="23571"/>
                  </a:lnTo>
                  <a:lnTo>
                    <a:pt x="116801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6" name="object 124">
              <a:extLst>
                <a:ext uri="{FF2B5EF4-FFF2-40B4-BE49-F238E27FC236}">
                  <a16:creationId xmlns:a16="http://schemas.microsoft.com/office/drawing/2014/main" id="{F1927439-7523-49B5-98A1-A58587B5B4D8}"/>
                </a:ext>
              </a:extLst>
            </p:cNvPr>
            <p:cNvSpPr/>
            <p:nvPr/>
          </p:nvSpPr>
          <p:spPr>
            <a:xfrm>
              <a:off x="3572720" y="6741869"/>
              <a:ext cx="609600" cy="0"/>
            </a:xfrm>
            <a:custGeom>
              <a:avLst/>
              <a:gdLst/>
              <a:ahLst/>
              <a:cxnLst/>
              <a:rect l="l" t="t" r="r" b="b"/>
              <a:pathLst>
                <a:path w="609600">
                  <a:moveTo>
                    <a:pt x="609561" y="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7" name="object 125">
              <a:extLst>
                <a:ext uri="{FF2B5EF4-FFF2-40B4-BE49-F238E27FC236}">
                  <a16:creationId xmlns:a16="http://schemas.microsoft.com/office/drawing/2014/main" id="{CFB0CDD3-3310-45F6-AEC7-5DDA77410AC0}"/>
                </a:ext>
              </a:extLst>
            </p:cNvPr>
            <p:cNvSpPr/>
            <p:nvPr/>
          </p:nvSpPr>
          <p:spPr>
            <a:xfrm>
              <a:off x="2870829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8" name="object 126">
              <a:extLst>
                <a:ext uri="{FF2B5EF4-FFF2-40B4-BE49-F238E27FC236}">
                  <a16:creationId xmlns:a16="http://schemas.microsoft.com/office/drawing/2014/main" id="{8C289AEE-2EAD-4212-8116-62112C633DA1}"/>
                </a:ext>
              </a:extLst>
            </p:cNvPr>
            <p:cNvSpPr/>
            <p:nvPr/>
          </p:nvSpPr>
          <p:spPr>
            <a:xfrm>
              <a:off x="2839930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1943" y="3822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89" name="object 127">
              <a:extLst>
                <a:ext uri="{FF2B5EF4-FFF2-40B4-BE49-F238E27FC236}">
                  <a16:creationId xmlns:a16="http://schemas.microsoft.com/office/drawing/2014/main" id="{F2042D08-6C96-4B03-A1E4-FBF38E18A95F}"/>
                </a:ext>
              </a:extLst>
            </p:cNvPr>
            <p:cNvSpPr/>
            <p:nvPr/>
          </p:nvSpPr>
          <p:spPr>
            <a:xfrm>
              <a:off x="2831752" y="6727455"/>
              <a:ext cx="24130" cy="14604"/>
            </a:xfrm>
            <a:custGeom>
              <a:avLst/>
              <a:gdLst/>
              <a:ahLst/>
              <a:cxnLst/>
              <a:rect l="l" t="t" r="r" b="b"/>
              <a:pathLst>
                <a:path w="24130" h="14604">
                  <a:moveTo>
                    <a:pt x="0" y="14414"/>
                  </a:moveTo>
                  <a:lnTo>
                    <a:pt x="23571" y="14414"/>
                  </a:lnTo>
                  <a:lnTo>
                    <a:pt x="23571" y="0"/>
                  </a:lnTo>
                  <a:lnTo>
                    <a:pt x="0" y="0"/>
                  </a:lnTo>
                  <a:lnTo>
                    <a:pt x="0" y="144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0" name="object 128">
              <a:extLst>
                <a:ext uri="{FF2B5EF4-FFF2-40B4-BE49-F238E27FC236}">
                  <a16:creationId xmlns:a16="http://schemas.microsoft.com/office/drawing/2014/main" id="{832D980C-DB9E-4681-B963-5008265377A9}"/>
                </a:ext>
              </a:extLst>
            </p:cNvPr>
            <p:cNvSpPr/>
            <p:nvPr/>
          </p:nvSpPr>
          <p:spPr>
            <a:xfrm>
              <a:off x="2829059" y="6728611"/>
              <a:ext cx="24130" cy="2540"/>
            </a:xfrm>
            <a:custGeom>
              <a:avLst/>
              <a:gdLst/>
              <a:ahLst/>
              <a:cxnLst/>
              <a:rect l="l" t="t" r="r" b="b"/>
              <a:pathLst>
                <a:path w="24130" h="2540">
                  <a:moveTo>
                    <a:pt x="0" y="0"/>
                  </a:moveTo>
                  <a:lnTo>
                    <a:pt x="23596" y="0"/>
                  </a:lnTo>
                </a:path>
                <a:path w="24130" h="2540">
                  <a:moveTo>
                    <a:pt x="25" y="2336"/>
                  </a:moveTo>
                  <a:lnTo>
                    <a:pt x="23685" y="2336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1" name="object 129">
              <a:extLst>
                <a:ext uri="{FF2B5EF4-FFF2-40B4-BE49-F238E27FC236}">
                  <a16:creationId xmlns:a16="http://schemas.microsoft.com/office/drawing/2014/main" id="{1CD378C2-FC7E-43BA-A94F-1071CC1740E9}"/>
                </a:ext>
              </a:extLst>
            </p:cNvPr>
            <p:cNvSpPr/>
            <p:nvPr/>
          </p:nvSpPr>
          <p:spPr>
            <a:xfrm>
              <a:off x="2829166" y="6720331"/>
              <a:ext cx="24765" cy="31115"/>
            </a:xfrm>
            <a:custGeom>
              <a:avLst/>
              <a:gdLst/>
              <a:ahLst/>
              <a:cxnLst/>
              <a:rect l="l" t="t" r="r" b="b"/>
              <a:pathLst>
                <a:path w="24764" h="31115">
                  <a:moveTo>
                    <a:pt x="24168" y="4660"/>
                  </a:moveTo>
                  <a:lnTo>
                    <a:pt x="23914" y="4660"/>
                  </a:lnTo>
                  <a:lnTo>
                    <a:pt x="23914" y="2336"/>
                  </a:lnTo>
                  <a:lnTo>
                    <a:pt x="23710" y="2336"/>
                  </a:lnTo>
                  <a:lnTo>
                    <a:pt x="23710" y="0"/>
                  </a:lnTo>
                  <a:lnTo>
                    <a:pt x="0" y="0"/>
                  </a:lnTo>
                  <a:lnTo>
                    <a:pt x="0" y="25908"/>
                  </a:lnTo>
                  <a:lnTo>
                    <a:pt x="139" y="25908"/>
                  </a:lnTo>
                  <a:lnTo>
                    <a:pt x="139" y="28232"/>
                  </a:lnTo>
                  <a:lnTo>
                    <a:pt x="342" y="28232"/>
                  </a:lnTo>
                  <a:lnTo>
                    <a:pt x="342" y="30505"/>
                  </a:lnTo>
                  <a:lnTo>
                    <a:pt x="24168" y="30505"/>
                  </a:lnTo>
                  <a:lnTo>
                    <a:pt x="24168" y="46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2" name="object 130">
              <a:extLst>
                <a:ext uri="{FF2B5EF4-FFF2-40B4-BE49-F238E27FC236}">
                  <a16:creationId xmlns:a16="http://schemas.microsoft.com/office/drawing/2014/main" id="{645F593A-1080-4C65-9F6A-A61FB6F1552F}"/>
                </a:ext>
              </a:extLst>
            </p:cNvPr>
            <p:cNvSpPr/>
            <p:nvPr/>
          </p:nvSpPr>
          <p:spPr>
            <a:xfrm>
              <a:off x="2841556" y="6739050"/>
              <a:ext cx="387985" cy="598170"/>
            </a:xfrm>
            <a:custGeom>
              <a:avLst/>
              <a:gdLst/>
              <a:ahLst/>
              <a:cxnLst/>
              <a:rect l="l" t="t" r="r" b="b"/>
              <a:pathLst>
                <a:path w="387985" h="598170">
                  <a:moveTo>
                    <a:pt x="0" y="0"/>
                  </a:moveTo>
                  <a:lnTo>
                    <a:pt x="330" y="2260"/>
                  </a:lnTo>
                </a:path>
                <a:path w="387985" h="598170">
                  <a:moveTo>
                    <a:pt x="330" y="2260"/>
                  </a:moveTo>
                  <a:lnTo>
                    <a:pt x="698" y="4508"/>
                  </a:lnTo>
                </a:path>
                <a:path w="387985" h="598170">
                  <a:moveTo>
                    <a:pt x="698" y="4508"/>
                  </a:moveTo>
                  <a:lnTo>
                    <a:pt x="1143" y="6743"/>
                  </a:lnTo>
                </a:path>
                <a:path w="387985" h="598170">
                  <a:moveTo>
                    <a:pt x="1143" y="6743"/>
                  </a:moveTo>
                  <a:lnTo>
                    <a:pt x="1638" y="8953"/>
                  </a:lnTo>
                </a:path>
                <a:path w="387985" h="598170">
                  <a:moveTo>
                    <a:pt x="1638" y="8953"/>
                  </a:moveTo>
                  <a:lnTo>
                    <a:pt x="2184" y="11137"/>
                  </a:lnTo>
                </a:path>
                <a:path w="387985" h="598170">
                  <a:moveTo>
                    <a:pt x="2184" y="11137"/>
                  </a:moveTo>
                  <a:lnTo>
                    <a:pt x="2794" y="13309"/>
                  </a:lnTo>
                </a:path>
                <a:path w="387985" h="598170">
                  <a:moveTo>
                    <a:pt x="2794" y="13309"/>
                  </a:moveTo>
                  <a:lnTo>
                    <a:pt x="3467" y="15455"/>
                  </a:lnTo>
                </a:path>
                <a:path w="387985" h="598170">
                  <a:moveTo>
                    <a:pt x="3467" y="15455"/>
                  </a:moveTo>
                  <a:lnTo>
                    <a:pt x="4191" y="17589"/>
                  </a:lnTo>
                </a:path>
                <a:path w="387985" h="598170">
                  <a:moveTo>
                    <a:pt x="4191" y="17589"/>
                  </a:moveTo>
                  <a:lnTo>
                    <a:pt x="4965" y="19710"/>
                  </a:lnTo>
                </a:path>
                <a:path w="387985" h="598170">
                  <a:moveTo>
                    <a:pt x="4965" y="19710"/>
                  </a:moveTo>
                  <a:lnTo>
                    <a:pt x="5816" y="21805"/>
                  </a:lnTo>
                </a:path>
                <a:path w="387985" h="598170">
                  <a:moveTo>
                    <a:pt x="5816" y="21805"/>
                  </a:moveTo>
                  <a:lnTo>
                    <a:pt x="6705" y="23876"/>
                  </a:lnTo>
                </a:path>
                <a:path w="387985" h="598170">
                  <a:moveTo>
                    <a:pt x="6705" y="23876"/>
                  </a:moveTo>
                  <a:lnTo>
                    <a:pt x="7670" y="25946"/>
                  </a:lnTo>
                </a:path>
                <a:path w="387985" h="598170">
                  <a:moveTo>
                    <a:pt x="7670" y="25946"/>
                  </a:moveTo>
                  <a:lnTo>
                    <a:pt x="8686" y="27990"/>
                  </a:lnTo>
                </a:path>
                <a:path w="387985" h="598170">
                  <a:moveTo>
                    <a:pt x="8686" y="27990"/>
                  </a:moveTo>
                  <a:lnTo>
                    <a:pt x="9766" y="30010"/>
                  </a:lnTo>
                </a:path>
                <a:path w="387985" h="598170">
                  <a:moveTo>
                    <a:pt x="9766" y="30010"/>
                  </a:moveTo>
                  <a:lnTo>
                    <a:pt x="10883" y="31991"/>
                  </a:lnTo>
                </a:path>
                <a:path w="387985" h="598170">
                  <a:moveTo>
                    <a:pt x="10883" y="31991"/>
                  </a:moveTo>
                  <a:lnTo>
                    <a:pt x="12090" y="33997"/>
                  </a:lnTo>
                </a:path>
                <a:path w="387985" h="598170">
                  <a:moveTo>
                    <a:pt x="12090" y="33997"/>
                  </a:moveTo>
                  <a:lnTo>
                    <a:pt x="13347" y="35979"/>
                  </a:lnTo>
                </a:path>
                <a:path w="387985" h="598170">
                  <a:moveTo>
                    <a:pt x="13347" y="35979"/>
                  </a:moveTo>
                  <a:lnTo>
                    <a:pt x="14655" y="37922"/>
                  </a:lnTo>
                </a:path>
                <a:path w="387985" h="598170">
                  <a:moveTo>
                    <a:pt x="14655" y="37922"/>
                  </a:moveTo>
                  <a:lnTo>
                    <a:pt x="16014" y="39839"/>
                  </a:lnTo>
                </a:path>
                <a:path w="387985" h="598170">
                  <a:moveTo>
                    <a:pt x="16014" y="39839"/>
                  </a:moveTo>
                  <a:lnTo>
                    <a:pt x="17462" y="41783"/>
                  </a:lnTo>
                </a:path>
                <a:path w="387985" h="598170">
                  <a:moveTo>
                    <a:pt x="17462" y="41783"/>
                  </a:moveTo>
                  <a:lnTo>
                    <a:pt x="18961" y="43688"/>
                  </a:lnTo>
                </a:path>
                <a:path w="387985" h="598170">
                  <a:moveTo>
                    <a:pt x="18961" y="43688"/>
                  </a:moveTo>
                  <a:lnTo>
                    <a:pt x="20497" y="45567"/>
                  </a:lnTo>
                </a:path>
                <a:path w="387985" h="598170">
                  <a:moveTo>
                    <a:pt x="20497" y="45567"/>
                  </a:moveTo>
                  <a:lnTo>
                    <a:pt x="22085" y="47396"/>
                  </a:lnTo>
                </a:path>
                <a:path w="387985" h="598170">
                  <a:moveTo>
                    <a:pt x="22085" y="47396"/>
                  </a:moveTo>
                  <a:lnTo>
                    <a:pt x="23583" y="49060"/>
                  </a:lnTo>
                </a:path>
                <a:path w="387985" h="598170">
                  <a:moveTo>
                    <a:pt x="23583" y="49060"/>
                  </a:moveTo>
                  <a:lnTo>
                    <a:pt x="25107" y="50698"/>
                  </a:lnTo>
                </a:path>
                <a:path w="387985" h="598170">
                  <a:moveTo>
                    <a:pt x="25107" y="50698"/>
                  </a:moveTo>
                  <a:lnTo>
                    <a:pt x="26682" y="52311"/>
                  </a:lnTo>
                </a:path>
                <a:path w="387985" h="598170">
                  <a:moveTo>
                    <a:pt x="26682" y="52311"/>
                  </a:moveTo>
                  <a:lnTo>
                    <a:pt x="28270" y="53886"/>
                  </a:lnTo>
                </a:path>
                <a:path w="387985" h="598170">
                  <a:moveTo>
                    <a:pt x="28270" y="53886"/>
                  </a:moveTo>
                  <a:lnTo>
                    <a:pt x="30187" y="55702"/>
                  </a:lnTo>
                </a:path>
                <a:path w="387985" h="598170">
                  <a:moveTo>
                    <a:pt x="30187" y="55702"/>
                  </a:moveTo>
                  <a:lnTo>
                    <a:pt x="32143" y="57480"/>
                  </a:lnTo>
                </a:path>
                <a:path w="387985" h="598170">
                  <a:moveTo>
                    <a:pt x="32143" y="57480"/>
                  </a:moveTo>
                  <a:lnTo>
                    <a:pt x="34124" y="59220"/>
                  </a:lnTo>
                </a:path>
                <a:path w="387985" h="598170">
                  <a:moveTo>
                    <a:pt x="34124" y="59220"/>
                  </a:moveTo>
                  <a:lnTo>
                    <a:pt x="36144" y="60921"/>
                  </a:lnTo>
                </a:path>
                <a:path w="387985" h="598170">
                  <a:moveTo>
                    <a:pt x="36144" y="60921"/>
                  </a:moveTo>
                  <a:lnTo>
                    <a:pt x="38315" y="62674"/>
                  </a:lnTo>
                </a:path>
                <a:path w="387985" h="598170">
                  <a:moveTo>
                    <a:pt x="38315" y="62674"/>
                  </a:moveTo>
                  <a:lnTo>
                    <a:pt x="40513" y="64376"/>
                  </a:lnTo>
                </a:path>
                <a:path w="387985" h="598170">
                  <a:moveTo>
                    <a:pt x="40513" y="64376"/>
                  </a:moveTo>
                  <a:lnTo>
                    <a:pt x="42735" y="66040"/>
                  </a:lnTo>
                </a:path>
                <a:path w="387985" h="598170">
                  <a:moveTo>
                    <a:pt x="42735" y="66040"/>
                  </a:moveTo>
                  <a:lnTo>
                    <a:pt x="44983" y="67678"/>
                  </a:lnTo>
                </a:path>
                <a:path w="387985" h="598170">
                  <a:moveTo>
                    <a:pt x="44983" y="67678"/>
                  </a:moveTo>
                  <a:lnTo>
                    <a:pt x="49834" y="70993"/>
                  </a:lnTo>
                </a:path>
                <a:path w="387985" h="598170">
                  <a:moveTo>
                    <a:pt x="49834" y="70993"/>
                  </a:moveTo>
                  <a:lnTo>
                    <a:pt x="54787" y="74142"/>
                  </a:lnTo>
                </a:path>
                <a:path w="387985" h="598170">
                  <a:moveTo>
                    <a:pt x="54787" y="74142"/>
                  </a:moveTo>
                  <a:lnTo>
                    <a:pt x="60134" y="77317"/>
                  </a:lnTo>
                </a:path>
                <a:path w="387985" h="598170">
                  <a:moveTo>
                    <a:pt x="60134" y="77317"/>
                  </a:moveTo>
                  <a:lnTo>
                    <a:pt x="65570" y="80314"/>
                  </a:lnTo>
                </a:path>
                <a:path w="387985" h="598170">
                  <a:moveTo>
                    <a:pt x="65570" y="80314"/>
                  </a:moveTo>
                  <a:lnTo>
                    <a:pt x="71399" y="83337"/>
                  </a:lnTo>
                </a:path>
                <a:path w="387985" h="598170">
                  <a:moveTo>
                    <a:pt x="71399" y="83337"/>
                  </a:moveTo>
                  <a:lnTo>
                    <a:pt x="77304" y="86207"/>
                  </a:lnTo>
                </a:path>
                <a:path w="387985" h="598170">
                  <a:moveTo>
                    <a:pt x="77304" y="86207"/>
                  </a:moveTo>
                  <a:lnTo>
                    <a:pt x="83629" y="89077"/>
                  </a:lnTo>
                </a:path>
                <a:path w="387985" h="598170">
                  <a:moveTo>
                    <a:pt x="83629" y="89077"/>
                  </a:moveTo>
                  <a:lnTo>
                    <a:pt x="90017" y="91795"/>
                  </a:lnTo>
                </a:path>
                <a:path w="387985" h="598170">
                  <a:moveTo>
                    <a:pt x="90017" y="91795"/>
                  </a:moveTo>
                  <a:lnTo>
                    <a:pt x="96824" y="94513"/>
                  </a:lnTo>
                </a:path>
                <a:path w="387985" h="598170">
                  <a:moveTo>
                    <a:pt x="96824" y="94513"/>
                  </a:moveTo>
                  <a:lnTo>
                    <a:pt x="103695" y="97091"/>
                  </a:lnTo>
                </a:path>
                <a:path w="387985" h="598170">
                  <a:moveTo>
                    <a:pt x="103695" y="97091"/>
                  </a:moveTo>
                  <a:lnTo>
                    <a:pt x="110998" y="99656"/>
                  </a:lnTo>
                </a:path>
                <a:path w="387985" h="598170">
                  <a:moveTo>
                    <a:pt x="110998" y="99656"/>
                  </a:moveTo>
                  <a:lnTo>
                    <a:pt x="118338" y="102082"/>
                  </a:lnTo>
                </a:path>
                <a:path w="387985" h="598170">
                  <a:moveTo>
                    <a:pt x="118338" y="102082"/>
                  </a:moveTo>
                  <a:lnTo>
                    <a:pt x="133946" y="106781"/>
                  </a:lnTo>
                </a:path>
                <a:path w="387985" h="598170">
                  <a:moveTo>
                    <a:pt x="133946" y="106781"/>
                  </a:moveTo>
                  <a:lnTo>
                    <a:pt x="150533" y="111175"/>
                  </a:lnTo>
                </a:path>
                <a:path w="387985" h="598170">
                  <a:moveTo>
                    <a:pt x="150533" y="111175"/>
                  </a:moveTo>
                  <a:lnTo>
                    <a:pt x="168071" y="115265"/>
                  </a:lnTo>
                </a:path>
                <a:path w="387985" h="598170">
                  <a:moveTo>
                    <a:pt x="168071" y="115265"/>
                  </a:moveTo>
                  <a:lnTo>
                    <a:pt x="186575" y="119037"/>
                  </a:lnTo>
                </a:path>
                <a:path w="387985" h="598170">
                  <a:moveTo>
                    <a:pt x="186575" y="119037"/>
                  </a:moveTo>
                  <a:lnTo>
                    <a:pt x="212356" y="123558"/>
                  </a:lnTo>
                </a:path>
                <a:path w="387985" h="598170">
                  <a:moveTo>
                    <a:pt x="212356" y="123558"/>
                  </a:moveTo>
                  <a:lnTo>
                    <a:pt x="238252" y="127330"/>
                  </a:lnTo>
                </a:path>
                <a:path w="387985" h="598170">
                  <a:moveTo>
                    <a:pt x="238252" y="127330"/>
                  </a:moveTo>
                  <a:lnTo>
                    <a:pt x="260184" y="130022"/>
                  </a:lnTo>
                </a:path>
                <a:path w="387985" h="598170">
                  <a:moveTo>
                    <a:pt x="260184" y="130022"/>
                  </a:moveTo>
                  <a:lnTo>
                    <a:pt x="283070" y="132422"/>
                  </a:lnTo>
                </a:path>
                <a:path w="387985" h="598170">
                  <a:moveTo>
                    <a:pt x="283070" y="132422"/>
                  </a:moveTo>
                  <a:lnTo>
                    <a:pt x="306933" y="134505"/>
                  </a:lnTo>
                </a:path>
                <a:path w="387985" h="598170">
                  <a:moveTo>
                    <a:pt x="387769" y="597712"/>
                  </a:moveTo>
                  <a:lnTo>
                    <a:pt x="387769" y="145237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3" name="object 131">
              <a:extLst>
                <a:ext uri="{FF2B5EF4-FFF2-40B4-BE49-F238E27FC236}">
                  <a16:creationId xmlns:a16="http://schemas.microsoft.com/office/drawing/2014/main" id="{497F5390-4F9A-44B8-BEF9-09E5F7F8D7B9}"/>
                </a:ext>
              </a:extLst>
            </p:cNvPr>
            <p:cNvSpPr/>
            <p:nvPr/>
          </p:nvSpPr>
          <p:spPr>
            <a:xfrm>
              <a:off x="3229325" y="7340370"/>
              <a:ext cx="0" cy="36195"/>
            </a:xfrm>
            <a:custGeom>
              <a:avLst/>
              <a:gdLst/>
              <a:ahLst/>
              <a:cxnLst/>
              <a:rect l="l" t="t" r="r" b="b"/>
              <a:pathLst>
                <a:path h="36195">
                  <a:moveTo>
                    <a:pt x="-11785" y="18027"/>
                  </a:moveTo>
                  <a:lnTo>
                    <a:pt x="11785" y="18027"/>
                  </a:lnTo>
                </a:path>
              </a:pathLst>
            </a:custGeom>
            <a:ln w="360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4" name="object 132">
              <a:extLst>
                <a:ext uri="{FF2B5EF4-FFF2-40B4-BE49-F238E27FC236}">
                  <a16:creationId xmlns:a16="http://schemas.microsoft.com/office/drawing/2014/main" id="{DB198517-3A91-45DB-A1EE-06E372B392A4}"/>
                </a:ext>
              </a:extLst>
            </p:cNvPr>
            <p:cNvSpPr/>
            <p:nvPr/>
          </p:nvSpPr>
          <p:spPr>
            <a:xfrm>
              <a:off x="3252757" y="6880680"/>
              <a:ext cx="0" cy="3810"/>
            </a:xfrm>
            <a:custGeom>
              <a:avLst/>
              <a:gdLst/>
              <a:ahLst/>
              <a:cxnLst/>
              <a:rect l="l" t="t" r="r" b="b"/>
              <a:pathLst>
                <a:path h="3809">
                  <a:moveTo>
                    <a:pt x="-11785" y="1803"/>
                  </a:moveTo>
                  <a:lnTo>
                    <a:pt x="11785" y="1803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5" name="object 133">
              <a:extLst>
                <a:ext uri="{FF2B5EF4-FFF2-40B4-BE49-F238E27FC236}">
                  <a16:creationId xmlns:a16="http://schemas.microsoft.com/office/drawing/2014/main" id="{56596AE1-45F8-4F58-982C-554EA8E5A02E}"/>
                </a:ext>
              </a:extLst>
            </p:cNvPr>
            <p:cNvSpPr/>
            <p:nvPr/>
          </p:nvSpPr>
          <p:spPr>
            <a:xfrm>
              <a:off x="3148490" y="6873556"/>
              <a:ext cx="50800" cy="3810"/>
            </a:xfrm>
            <a:custGeom>
              <a:avLst/>
              <a:gdLst/>
              <a:ahLst/>
              <a:cxnLst/>
              <a:rect l="l" t="t" r="r" b="b"/>
              <a:pathLst>
                <a:path w="50800" h="3809">
                  <a:moveTo>
                    <a:pt x="0" y="0"/>
                  </a:moveTo>
                  <a:lnTo>
                    <a:pt x="24815" y="1778"/>
                  </a:lnTo>
                </a:path>
                <a:path w="50800" h="3809">
                  <a:moveTo>
                    <a:pt x="24815" y="1778"/>
                  </a:moveTo>
                  <a:lnTo>
                    <a:pt x="50596" y="3251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6" name="object 134">
              <a:extLst>
                <a:ext uri="{FF2B5EF4-FFF2-40B4-BE49-F238E27FC236}">
                  <a16:creationId xmlns:a16="http://schemas.microsoft.com/office/drawing/2014/main" id="{B05116B2-0F2E-45A7-9AC5-4EC8689ADE80}"/>
                </a:ext>
              </a:extLst>
            </p:cNvPr>
            <p:cNvSpPr/>
            <p:nvPr/>
          </p:nvSpPr>
          <p:spPr>
            <a:xfrm>
              <a:off x="3199086" y="6876807"/>
              <a:ext cx="27305" cy="1270"/>
            </a:xfrm>
            <a:custGeom>
              <a:avLst/>
              <a:gdLst/>
              <a:ahLst/>
              <a:cxnLst/>
              <a:rect l="l" t="t" r="r" b="b"/>
              <a:pathLst>
                <a:path w="27305" h="1270">
                  <a:moveTo>
                    <a:pt x="-11785" y="584"/>
                  </a:moveTo>
                  <a:lnTo>
                    <a:pt x="38519" y="584"/>
                  </a:lnTo>
                </a:path>
              </a:pathLst>
            </a:custGeom>
            <a:ln w="24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7" name="object 135">
              <a:extLst>
                <a:ext uri="{FF2B5EF4-FFF2-40B4-BE49-F238E27FC236}">
                  <a16:creationId xmlns:a16="http://schemas.microsoft.com/office/drawing/2014/main" id="{DA2AC35D-A9AF-425C-85A9-A972B1ECA618}"/>
                </a:ext>
              </a:extLst>
            </p:cNvPr>
            <p:cNvSpPr/>
            <p:nvPr/>
          </p:nvSpPr>
          <p:spPr>
            <a:xfrm>
              <a:off x="3315850" y="6877975"/>
              <a:ext cx="0" cy="3175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11785" y="1352"/>
                  </a:moveTo>
                  <a:lnTo>
                    <a:pt x="11785" y="13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8" name="object 136">
              <a:extLst>
                <a:ext uri="{FF2B5EF4-FFF2-40B4-BE49-F238E27FC236}">
                  <a16:creationId xmlns:a16="http://schemas.microsoft.com/office/drawing/2014/main" id="{0B649E5B-27D5-4514-9086-7D14666993CC}"/>
                </a:ext>
              </a:extLst>
            </p:cNvPr>
            <p:cNvSpPr/>
            <p:nvPr/>
          </p:nvSpPr>
          <p:spPr>
            <a:xfrm>
              <a:off x="3217539" y="7338566"/>
              <a:ext cx="69215" cy="0"/>
            </a:xfrm>
            <a:custGeom>
              <a:avLst/>
              <a:gdLst/>
              <a:ahLst/>
              <a:cxnLst/>
              <a:rect l="l" t="t" r="r" b="b"/>
              <a:pathLst>
                <a:path w="69214">
                  <a:moveTo>
                    <a:pt x="45059" y="0"/>
                  </a:moveTo>
                  <a:lnTo>
                    <a:pt x="68630" y="0"/>
                  </a:lnTo>
                </a:path>
                <a:path w="69214">
                  <a:moveTo>
                    <a:pt x="0" y="0"/>
                  </a:moveTo>
                  <a:lnTo>
                    <a:pt x="23571" y="0"/>
                  </a:lnTo>
                </a:path>
              </a:pathLst>
            </a:custGeom>
            <a:ln w="36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199" name="object 137">
              <a:extLst>
                <a:ext uri="{FF2B5EF4-FFF2-40B4-BE49-F238E27FC236}">
                  <a16:creationId xmlns:a16="http://schemas.microsoft.com/office/drawing/2014/main" id="{2D68B09D-B571-48C7-92C7-978D527593A6}"/>
                </a:ext>
              </a:extLst>
            </p:cNvPr>
            <p:cNvSpPr/>
            <p:nvPr/>
          </p:nvSpPr>
          <p:spPr>
            <a:xfrm>
              <a:off x="2844413" y="6745692"/>
              <a:ext cx="29209" cy="0"/>
            </a:xfrm>
            <a:custGeom>
              <a:avLst/>
              <a:gdLst/>
              <a:ahLst/>
              <a:cxnLst/>
              <a:rect l="l" t="t" r="r" b="b"/>
              <a:pathLst>
                <a:path w="29210">
                  <a:moveTo>
                    <a:pt x="0" y="0"/>
                  </a:moveTo>
                  <a:lnTo>
                    <a:pt x="28854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0" name="object 138">
              <a:extLst>
                <a:ext uri="{FF2B5EF4-FFF2-40B4-BE49-F238E27FC236}">
                  <a16:creationId xmlns:a16="http://schemas.microsoft.com/office/drawing/2014/main" id="{BA468202-2E2C-43B4-BD46-DADCF611AD74}"/>
                </a:ext>
              </a:extLst>
            </p:cNvPr>
            <p:cNvSpPr/>
            <p:nvPr/>
          </p:nvSpPr>
          <p:spPr>
            <a:xfrm>
              <a:off x="2873268" y="6741869"/>
              <a:ext cx="0" cy="4445"/>
            </a:xfrm>
            <a:custGeom>
              <a:avLst/>
              <a:gdLst/>
              <a:ahLst/>
              <a:cxnLst/>
              <a:rect l="l" t="t" r="r" b="b"/>
              <a:pathLst>
                <a:path h="4445">
                  <a:moveTo>
                    <a:pt x="-11785" y="1911"/>
                  </a:moveTo>
                  <a:lnTo>
                    <a:pt x="11785" y="1911"/>
                  </a:lnTo>
                </a:path>
              </a:pathLst>
            </a:custGeom>
            <a:ln w="382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1" name="object 139">
              <a:extLst>
                <a:ext uri="{FF2B5EF4-FFF2-40B4-BE49-F238E27FC236}">
                  <a16:creationId xmlns:a16="http://schemas.microsoft.com/office/drawing/2014/main" id="{378D0DF3-4AA6-45B7-8407-D79643D12785}"/>
                </a:ext>
              </a:extLst>
            </p:cNvPr>
            <p:cNvSpPr/>
            <p:nvPr/>
          </p:nvSpPr>
          <p:spPr>
            <a:xfrm>
              <a:off x="2839930" y="6741869"/>
              <a:ext cx="3175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1282" y="-11785"/>
                  </a:moveTo>
                  <a:lnTo>
                    <a:pt x="1282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2" name="object 140">
              <a:extLst>
                <a:ext uri="{FF2B5EF4-FFF2-40B4-BE49-F238E27FC236}">
                  <a16:creationId xmlns:a16="http://schemas.microsoft.com/office/drawing/2014/main" id="{E31CE9CA-F57D-4557-B49D-E5F90445BDA3}"/>
                </a:ext>
              </a:extLst>
            </p:cNvPr>
            <p:cNvSpPr/>
            <p:nvPr/>
          </p:nvSpPr>
          <p:spPr>
            <a:xfrm>
              <a:off x="2842496" y="6741869"/>
              <a:ext cx="3810" cy="0"/>
            </a:xfrm>
            <a:custGeom>
              <a:avLst/>
              <a:gdLst/>
              <a:ahLst/>
              <a:cxnLst/>
              <a:rect l="l" t="t" r="r" b="b"/>
              <a:pathLst>
                <a:path w="3810">
                  <a:moveTo>
                    <a:pt x="1758" y="-11785"/>
                  </a:moveTo>
                  <a:lnTo>
                    <a:pt x="1758" y="11785"/>
                  </a:lnTo>
                </a:path>
              </a:pathLst>
            </a:custGeom>
            <a:ln w="35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3" name="object 141">
              <a:extLst>
                <a:ext uri="{FF2B5EF4-FFF2-40B4-BE49-F238E27FC236}">
                  <a16:creationId xmlns:a16="http://schemas.microsoft.com/office/drawing/2014/main" id="{380D0E85-E373-4A70-8883-D8E6D7A29703}"/>
                </a:ext>
              </a:extLst>
            </p:cNvPr>
            <p:cNvSpPr/>
            <p:nvPr/>
          </p:nvSpPr>
          <p:spPr>
            <a:xfrm>
              <a:off x="2842496" y="6741869"/>
              <a:ext cx="2540" cy="4445"/>
            </a:xfrm>
            <a:custGeom>
              <a:avLst/>
              <a:gdLst/>
              <a:ahLst/>
              <a:cxnLst/>
              <a:rect l="l" t="t" r="r" b="b"/>
              <a:pathLst>
                <a:path w="2539" h="4445">
                  <a:moveTo>
                    <a:pt x="0" y="0"/>
                  </a:moveTo>
                  <a:lnTo>
                    <a:pt x="1917" y="3822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4" name="object 142">
              <a:extLst>
                <a:ext uri="{FF2B5EF4-FFF2-40B4-BE49-F238E27FC236}">
                  <a16:creationId xmlns:a16="http://schemas.microsoft.com/office/drawing/2014/main" id="{4836F1C8-E27F-4201-A23F-9D9CA0AD4CF3}"/>
                </a:ext>
              </a:extLst>
            </p:cNvPr>
            <p:cNvSpPr/>
            <p:nvPr/>
          </p:nvSpPr>
          <p:spPr>
            <a:xfrm>
              <a:off x="2841873" y="6745692"/>
              <a:ext cx="2540" cy="0"/>
            </a:xfrm>
            <a:custGeom>
              <a:avLst/>
              <a:gdLst/>
              <a:ahLst/>
              <a:cxnLst/>
              <a:rect l="l" t="t" r="r" b="b"/>
              <a:pathLst>
                <a:path w="2539">
                  <a:moveTo>
                    <a:pt x="1269" y="-11785"/>
                  </a:moveTo>
                  <a:lnTo>
                    <a:pt x="1269" y="1178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5" name="object 143">
              <a:extLst>
                <a:ext uri="{FF2B5EF4-FFF2-40B4-BE49-F238E27FC236}">
                  <a16:creationId xmlns:a16="http://schemas.microsoft.com/office/drawing/2014/main" id="{C31D11EB-CB91-431E-B649-78A8CDF0487F}"/>
                </a:ext>
              </a:extLst>
            </p:cNvPr>
            <p:cNvSpPr/>
            <p:nvPr/>
          </p:nvSpPr>
          <p:spPr>
            <a:xfrm>
              <a:off x="2846014" y="6741869"/>
              <a:ext cx="609600" cy="0"/>
            </a:xfrm>
            <a:custGeom>
              <a:avLst/>
              <a:gdLst/>
              <a:ahLst/>
              <a:cxnLst/>
              <a:rect l="l" t="t" r="r" b="b"/>
              <a:pathLst>
                <a:path w="609600">
                  <a:moveTo>
                    <a:pt x="609561" y="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6" name="object 144">
              <a:extLst>
                <a:ext uri="{FF2B5EF4-FFF2-40B4-BE49-F238E27FC236}">
                  <a16:creationId xmlns:a16="http://schemas.microsoft.com/office/drawing/2014/main" id="{FACCDAF5-46EB-45A9-994A-A9F98829CAC6}"/>
                </a:ext>
              </a:extLst>
            </p:cNvPr>
            <p:cNvSpPr/>
            <p:nvPr/>
          </p:nvSpPr>
          <p:spPr>
            <a:xfrm>
              <a:off x="3225812" y="6866191"/>
              <a:ext cx="577215" cy="486409"/>
            </a:xfrm>
            <a:custGeom>
              <a:avLst/>
              <a:gdLst/>
              <a:ahLst/>
              <a:cxnLst/>
              <a:rect l="l" t="t" r="r" b="b"/>
              <a:pathLst>
                <a:path w="577214" h="486409">
                  <a:moveTo>
                    <a:pt x="573163" y="458787"/>
                  </a:moveTo>
                  <a:lnTo>
                    <a:pt x="3505" y="458787"/>
                  </a:lnTo>
                  <a:lnTo>
                    <a:pt x="3505" y="462394"/>
                  </a:lnTo>
                  <a:lnTo>
                    <a:pt x="3505" y="482358"/>
                  </a:lnTo>
                  <a:lnTo>
                    <a:pt x="3505" y="485965"/>
                  </a:lnTo>
                  <a:lnTo>
                    <a:pt x="573163" y="485965"/>
                  </a:lnTo>
                  <a:lnTo>
                    <a:pt x="573163" y="482358"/>
                  </a:lnTo>
                  <a:lnTo>
                    <a:pt x="573163" y="462394"/>
                  </a:lnTo>
                  <a:lnTo>
                    <a:pt x="573163" y="458787"/>
                  </a:lnTo>
                  <a:close/>
                </a:path>
                <a:path w="577214" h="486409">
                  <a:moveTo>
                    <a:pt x="576668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3505" y="23571"/>
                  </a:lnTo>
                  <a:lnTo>
                    <a:pt x="3505" y="29883"/>
                  </a:lnTo>
                  <a:lnTo>
                    <a:pt x="573163" y="29883"/>
                  </a:lnTo>
                  <a:lnTo>
                    <a:pt x="573163" y="23571"/>
                  </a:lnTo>
                  <a:lnTo>
                    <a:pt x="576668" y="23571"/>
                  </a:lnTo>
                  <a:lnTo>
                    <a:pt x="57666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7" name="object 145">
              <a:extLst>
                <a:ext uri="{FF2B5EF4-FFF2-40B4-BE49-F238E27FC236}">
                  <a16:creationId xmlns:a16="http://schemas.microsoft.com/office/drawing/2014/main" id="{1F4F3E67-D9E7-4FA2-917B-81A0D31D9A92}"/>
                </a:ext>
              </a:extLst>
            </p:cNvPr>
            <p:cNvSpPr/>
            <p:nvPr/>
          </p:nvSpPr>
          <p:spPr>
            <a:xfrm>
              <a:off x="3213925" y="6715670"/>
              <a:ext cx="971550" cy="661035"/>
            </a:xfrm>
            <a:custGeom>
              <a:avLst/>
              <a:gdLst/>
              <a:ahLst/>
              <a:cxnLst/>
              <a:rect l="l" t="t" r="r" b="b"/>
              <a:pathLst>
                <a:path w="971550" h="661034">
                  <a:moveTo>
                    <a:pt x="23571" y="165011"/>
                  </a:moveTo>
                  <a:lnTo>
                    <a:pt x="0" y="165011"/>
                  </a:lnTo>
                  <a:lnTo>
                    <a:pt x="0" y="660755"/>
                  </a:lnTo>
                  <a:lnTo>
                    <a:pt x="23571" y="660755"/>
                  </a:lnTo>
                  <a:lnTo>
                    <a:pt x="23571" y="165011"/>
                  </a:lnTo>
                  <a:close/>
                </a:path>
                <a:path w="971550" h="661034">
                  <a:moveTo>
                    <a:pt x="600443" y="165011"/>
                  </a:moveTo>
                  <a:lnTo>
                    <a:pt x="576872" y="165011"/>
                  </a:lnTo>
                  <a:lnTo>
                    <a:pt x="576872" y="660755"/>
                  </a:lnTo>
                  <a:lnTo>
                    <a:pt x="600443" y="660755"/>
                  </a:lnTo>
                  <a:lnTo>
                    <a:pt x="600443" y="165011"/>
                  </a:lnTo>
                  <a:close/>
                </a:path>
                <a:path w="971550" h="661034">
                  <a:moveTo>
                    <a:pt x="781329" y="0"/>
                  </a:moveTo>
                  <a:lnTo>
                    <a:pt x="779399" y="0"/>
                  </a:lnTo>
                  <a:lnTo>
                    <a:pt x="779399" y="23571"/>
                  </a:lnTo>
                  <a:lnTo>
                    <a:pt x="781329" y="23571"/>
                  </a:lnTo>
                  <a:lnTo>
                    <a:pt x="781329" y="0"/>
                  </a:lnTo>
                  <a:close/>
                </a:path>
                <a:path w="971550" h="661034">
                  <a:moveTo>
                    <a:pt x="784390" y="0"/>
                  </a:moveTo>
                  <a:lnTo>
                    <a:pt x="782447" y="0"/>
                  </a:lnTo>
                  <a:lnTo>
                    <a:pt x="782447" y="23571"/>
                  </a:lnTo>
                  <a:lnTo>
                    <a:pt x="784390" y="23571"/>
                  </a:lnTo>
                  <a:lnTo>
                    <a:pt x="784390" y="0"/>
                  </a:lnTo>
                  <a:close/>
                </a:path>
                <a:path w="971550" h="661034">
                  <a:moveTo>
                    <a:pt x="787425" y="0"/>
                  </a:moveTo>
                  <a:lnTo>
                    <a:pt x="785482" y="0"/>
                  </a:lnTo>
                  <a:lnTo>
                    <a:pt x="785482" y="23571"/>
                  </a:lnTo>
                  <a:lnTo>
                    <a:pt x="787425" y="23571"/>
                  </a:lnTo>
                  <a:lnTo>
                    <a:pt x="787425" y="0"/>
                  </a:lnTo>
                  <a:close/>
                </a:path>
                <a:path w="971550" h="661034">
                  <a:moveTo>
                    <a:pt x="790448" y="0"/>
                  </a:moveTo>
                  <a:lnTo>
                    <a:pt x="788492" y="0"/>
                  </a:lnTo>
                  <a:lnTo>
                    <a:pt x="788492" y="23571"/>
                  </a:lnTo>
                  <a:lnTo>
                    <a:pt x="790448" y="23571"/>
                  </a:lnTo>
                  <a:lnTo>
                    <a:pt x="790448" y="0"/>
                  </a:lnTo>
                  <a:close/>
                </a:path>
                <a:path w="971550" h="661034">
                  <a:moveTo>
                    <a:pt x="793457" y="0"/>
                  </a:moveTo>
                  <a:lnTo>
                    <a:pt x="791476" y="0"/>
                  </a:lnTo>
                  <a:lnTo>
                    <a:pt x="791476" y="23571"/>
                  </a:lnTo>
                  <a:lnTo>
                    <a:pt x="793457" y="23571"/>
                  </a:lnTo>
                  <a:lnTo>
                    <a:pt x="793457" y="0"/>
                  </a:lnTo>
                  <a:close/>
                </a:path>
                <a:path w="971550" h="661034">
                  <a:moveTo>
                    <a:pt x="796429" y="0"/>
                  </a:moveTo>
                  <a:lnTo>
                    <a:pt x="794448" y="0"/>
                  </a:lnTo>
                  <a:lnTo>
                    <a:pt x="794448" y="23571"/>
                  </a:lnTo>
                  <a:lnTo>
                    <a:pt x="796429" y="23571"/>
                  </a:lnTo>
                  <a:lnTo>
                    <a:pt x="796429" y="0"/>
                  </a:lnTo>
                  <a:close/>
                </a:path>
                <a:path w="971550" h="661034">
                  <a:moveTo>
                    <a:pt x="799388" y="0"/>
                  </a:moveTo>
                  <a:lnTo>
                    <a:pt x="797394" y="0"/>
                  </a:lnTo>
                  <a:lnTo>
                    <a:pt x="797394" y="23571"/>
                  </a:lnTo>
                  <a:lnTo>
                    <a:pt x="799388" y="23571"/>
                  </a:lnTo>
                  <a:lnTo>
                    <a:pt x="799388" y="0"/>
                  </a:lnTo>
                  <a:close/>
                </a:path>
                <a:path w="971550" h="661034">
                  <a:moveTo>
                    <a:pt x="802335" y="0"/>
                  </a:moveTo>
                  <a:lnTo>
                    <a:pt x="800328" y="0"/>
                  </a:lnTo>
                  <a:lnTo>
                    <a:pt x="800328" y="23571"/>
                  </a:lnTo>
                  <a:lnTo>
                    <a:pt x="802335" y="23571"/>
                  </a:lnTo>
                  <a:lnTo>
                    <a:pt x="802335" y="0"/>
                  </a:lnTo>
                  <a:close/>
                </a:path>
                <a:path w="971550" h="661034">
                  <a:moveTo>
                    <a:pt x="805243" y="0"/>
                  </a:moveTo>
                  <a:lnTo>
                    <a:pt x="803224" y="0"/>
                  </a:lnTo>
                  <a:lnTo>
                    <a:pt x="803224" y="23571"/>
                  </a:lnTo>
                  <a:lnTo>
                    <a:pt x="805243" y="23571"/>
                  </a:lnTo>
                  <a:lnTo>
                    <a:pt x="805243" y="0"/>
                  </a:lnTo>
                  <a:close/>
                </a:path>
                <a:path w="971550" h="661034">
                  <a:moveTo>
                    <a:pt x="808139" y="0"/>
                  </a:moveTo>
                  <a:lnTo>
                    <a:pt x="806119" y="0"/>
                  </a:lnTo>
                  <a:lnTo>
                    <a:pt x="806119" y="23571"/>
                  </a:lnTo>
                  <a:lnTo>
                    <a:pt x="808139" y="23571"/>
                  </a:lnTo>
                  <a:lnTo>
                    <a:pt x="808139" y="0"/>
                  </a:lnTo>
                  <a:close/>
                </a:path>
                <a:path w="971550" h="661034">
                  <a:moveTo>
                    <a:pt x="811022" y="0"/>
                  </a:moveTo>
                  <a:lnTo>
                    <a:pt x="808977" y="0"/>
                  </a:lnTo>
                  <a:lnTo>
                    <a:pt x="808977" y="23571"/>
                  </a:lnTo>
                  <a:lnTo>
                    <a:pt x="811022" y="23571"/>
                  </a:lnTo>
                  <a:lnTo>
                    <a:pt x="811022" y="0"/>
                  </a:lnTo>
                  <a:close/>
                </a:path>
                <a:path w="971550" h="661034">
                  <a:moveTo>
                    <a:pt x="813866" y="0"/>
                  </a:moveTo>
                  <a:lnTo>
                    <a:pt x="811809" y="0"/>
                  </a:lnTo>
                  <a:lnTo>
                    <a:pt x="811809" y="23571"/>
                  </a:lnTo>
                  <a:lnTo>
                    <a:pt x="813866" y="23571"/>
                  </a:lnTo>
                  <a:lnTo>
                    <a:pt x="813866" y="0"/>
                  </a:lnTo>
                  <a:close/>
                </a:path>
                <a:path w="971550" h="661034">
                  <a:moveTo>
                    <a:pt x="816698" y="0"/>
                  </a:moveTo>
                  <a:lnTo>
                    <a:pt x="814628" y="0"/>
                  </a:lnTo>
                  <a:lnTo>
                    <a:pt x="814628" y="23571"/>
                  </a:lnTo>
                  <a:lnTo>
                    <a:pt x="816698" y="23571"/>
                  </a:lnTo>
                  <a:lnTo>
                    <a:pt x="816698" y="0"/>
                  </a:lnTo>
                  <a:close/>
                </a:path>
                <a:path w="971550" h="661034">
                  <a:moveTo>
                    <a:pt x="819505" y="0"/>
                  </a:moveTo>
                  <a:lnTo>
                    <a:pt x="817422" y="0"/>
                  </a:lnTo>
                  <a:lnTo>
                    <a:pt x="817422" y="23571"/>
                  </a:lnTo>
                  <a:lnTo>
                    <a:pt x="819505" y="23571"/>
                  </a:lnTo>
                  <a:lnTo>
                    <a:pt x="819505" y="0"/>
                  </a:lnTo>
                  <a:close/>
                </a:path>
                <a:path w="971550" h="661034">
                  <a:moveTo>
                    <a:pt x="822286" y="0"/>
                  </a:moveTo>
                  <a:lnTo>
                    <a:pt x="820204" y="0"/>
                  </a:lnTo>
                  <a:lnTo>
                    <a:pt x="820204" y="23571"/>
                  </a:lnTo>
                  <a:lnTo>
                    <a:pt x="822286" y="23571"/>
                  </a:lnTo>
                  <a:lnTo>
                    <a:pt x="822286" y="0"/>
                  </a:lnTo>
                  <a:close/>
                </a:path>
                <a:path w="971550" h="661034">
                  <a:moveTo>
                    <a:pt x="825055" y="0"/>
                  </a:moveTo>
                  <a:lnTo>
                    <a:pt x="822947" y="0"/>
                  </a:lnTo>
                  <a:lnTo>
                    <a:pt x="822947" y="23571"/>
                  </a:lnTo>
                  <a:lnTo>
                    <a:pt x="825055" y="23571"/>
                  </a:lnTo>
                  <a:lnTo>
                    <a:pt x="825055" y="0"/>
                  </a:lnTo>
                  <a:close/>
                </a:path>
                <a:path w="971550" h="661034">
                  <a:moveTo>
                    <a:pt x="827786" y="0"/>
                  </a:moveTo>
                  <a:lnTo>
                    <a:pt x="825677" y="0"/>
                  </a:lnTo>
                  <a:lnTo>
                    <a:pt x="825677" y="23571"/>
                  </a:lnTo>
                  <a:lnTo>
                    <a:pt x="827786" y="23571"/>
                  </a:lnTo>
                  <a:lnTo>
                    <a:pt x="827786" y="0"/>
                  </a:lnTo>
                  <a:close/>
                </a:path>
                <a:path w="971550" h="661034">
                  <a:moveTo>
                    <a:pt x="830503" y="0"/>
                  </a:moveTo>
                  <a:lnTo>
                    <a:pt x="828382" y="0"/>
                  </a:lnTo>
                  <a:lnTo>
                    <a:pt x="828382" y="23571"/>
                  </a:lnTo>
                  <a:lnTo>
                    <a:pt x="830503" y="23571"/>
                  </a:lnTo>
                  <a:lnTo>
                    <a:pt x="830503" y="0"/>
                  </a:lnTo>
                  <a:close/>
                </a:path>
                <a:path w="971550" h="661034">
                  <a:moveTo>
                    <a:pt x="833196" y="0"/>
                  </a:moveTo>
                  <a:lnTo>
                    <a:pt x="831062" y="0"/>
                  </a:lnTo>
                  <a:lnTo>
                    <a:pt x="831062" y="23571"/>
                  </a:lnTo>
                  <a:lnTo>
                    <a:pt x="833196" y="23571"/>
                  </a:lnTo>
                  <a:lnTo>
                    <a:pt x="833196" y="0"/>
                  </a:lnTo>
                  <a:close/>
                </a:path>
                <a:path w="971550" h="661034">
                  <a:moveTo>
                    <a:pt x="835863" y="0"/>
                  </a:moveTo>
                  <a:lnTo>
                    <a:pt x="833729" y="0"/>
                  </a:lnTo>
                  <a:lnTo>
                    <a:pt x="833729" y="23571"/>
                  </a:lnTo>
                  <a:lnTo>
                    <a:pt x="835863" y="23571"/>
                  </a:lnTo>
                  <a:lnTo>
                    <a:pt x="835863" y="0"/>
                  </a:lnTo>
                  <a:close/>
                </a:path>
                <a:path w="971550" h="661034">
                  <a:moveTo>
                    <a:pt x="838517" y="0"/>
                  </a:moveTo>
                  <a:lnTo>
                    <a:pt x="836358" y="0"/>
                  </a:lnTo>
                  <a:lnTo>
                    <a:pt x="836358" y="23571"/>
                  </a:lnTo>
                  <a:lnTo>
                    <a:pt x="838517" y="23571"/>
                  </a:lnTo>
                  <a:lnTo>
                    <a:pt x="838517" y="0"/>
                  </a:lnTo>
                  <a:close/>
                </a:path>
                <a:path w="971550" h="661034">
                  <a:moveTo>
                    <a:pt x="841133" y="0"/>
                  </a:moveTo>
                  <a:lnTo>
                    <a:pt x="838974" y="0"/>
                  </a:lnTo>
                  <a:lnTo>
                    <a:pt x="838974" y="23571"/>
                  </a:lnTo>
                  <a:lnTo>
                    <a:pt x="841133" y="23571"/>
                  </a:lnTo>
                  <a:lnTo>
                    <a:pt x="841133" y="0"/>
                  </a:lnTo>
                  <a:close/>
                </a:path>
                <a:path w="971550" h="661034">
                  <a:moveTo>
                    <a:pt x="843737" y="0"/>
                  </a:moveTo>
                  <a:lnTo>
                    <a:pt x="841565" y="0"/>
                  </a:lnTo>
                  <a:lnTo>
                    <a:pt x="841565" y="23571"/>
                  </a:lnTo>
                  <a:lnTo>
                    <a:pt x="843737" y="23571"/>
                  </a:lnTo>
                  <a:lnTo>
                    <a:pt x="843737" y="0"/>
                  </a:lnTo>
                  <a:close/>
                </a:path>
                <a:path w="971550" h="661034">
                  <a:moveTo>
                    <a:pt x="846315" y="0"/>
                  </a:moveTo>
                  <a:lnTo>
                    <a:pt x="844130" y="0"/>
                  </a:lnTo>
                  <a:lnTo>
                    <a:pt x="844130" y="23571"/>
                  </a:lnTo>
                  <a:lnTo>
                    <a:pt x="846315" y="23571"/>
                  </a:lnTo>
                  <a:lnTo>
                    <a:pt x="846315" y="0"/>
                  </a:lnTo>
                  <a:close/>
                </a:path>
                <a:path w="971550" h="661034">
                  <a:moveTo>
                    <a:pt x="848868" y="0"/>
                  </a:moveTo>
                  <a:lnTo>
                    <a:pt x="846670" y="0"/>
                  </a:lnTo>
                  <a:lnTo>
                    <a:pt x="846670" y="23571"/>
                  </a:lnTo>
                  <a:lnTo>
                    <a:pt x="848868" y="23571"/>
                  </a:lnTo>
                  <a:lnTo>
                    <a:pt x="848868" y="0"/>
                  </a:lnTo>
                  <a:close/>
                </a:path>
                <a:path w="971550" h="661034">
                  <a:moveTo>
                    <a:pt x="851382" y="0"/>
                  </a:moveTo>
                  <a:lnTo>
                    <a:pt x="849185" y="0"/>
                  </a:lnTo>
                  <a:lnTo>
                    <a:pt x="849185" y="23571"/>
                  </a:lnTo>
                  <a:lnTo>
                    <a:pt x="851382" y="23571"/>
                  </a:lnTo>
                  <a:lnTo>
                    <a:pt x="851382" y="0"/>
                  </a:lnTo>
                  <a:close/>
                </a:path>
                <a:path w="971550" h="661034">
                  <a:moveTo>
                    <a:pt x="853897" y="0"/>
                  </a:moveTo>
                  <a:lnTo>
                    <a:pt x="851674" y="0"/>
                  </a:lnTo>
                  <a:lnTo>
                    <a:pt x="851674" y="23571"/>
                  </a:lnTo>
                  <a:lnTo>
                    <a:pt x="853897" y="23571"/>
                  </a:lnTo>
                  <a:lnTo>
                    <a:pt x="853897" y="0"/>
                  </a:lnTo>
                  <a:close/>
                </a:path>
                <a:path w="971550" h="661034">
                  <a:moveTo>
                    <a:pt x="856373" y="0"/>
                  </a:moveTo>
                  <a:lnTo>
                    <a:pt x="854151" y="0"/>
                  </a:lnTo>
                  <a:lnTo>
                    <a:pt x="854151" y="23571"/>
                  </a:lnTo>
                  <a:lnTo>
                    <a:pt x="856373" y="23571"/>
                  </a:lnTo>
                  <a:lnTo>
                    <a:pt x="856373" y="0"/>
                  </a:lnTo>
                  <a:close/>
                </a:path>
                <a:path w="971550" h="661034">
                  <a:moveTo>
                    <a:pt x="858824" y="0"/>
                  </a:moveTo>
                  <a:lnTo>
                    <a:pt x="856589" y="0"/>
                  </a:lnTo>
                  <a:lnTo>
                    <a:pt x="856589" y="23571"/>
                  </a:lnTo>
                  <a:lnTo>
                    <a:pt x="858824" y="23571"/>
                  </a:lnTo>
                  <a:lnTo>
                    <a:pt x="858824" y="0"/>
                  </a:lnTo>
                  <a:close/>
                </a:path>
                <a:path w="971550" h="661034">
                  <a:moveTo>
                    <a:pt x="861263" y="0"/>
                  </a:moveTo>
                  <a:lnTo>
                    <a:pt x="859015" y="0"/>
                  </a:lnTo>
                  <a:lnTo>
                    <a:pt x="859015" y="23571"/>
                  </a:lnTo>
                  <a:lnTo>
                    <a:pt x="861263" y="23571"/>
                  </a:lnTo>
                  <a:lnTo>
                    <a:pt x="861263" y="0"/>
                  </a:lnTo>
                  <a:close/>
                </a:path>
                <a:path w="971550" h="661034">
                  <a:moveTo>
                    <a:pt x="863663" y="0"/>
                  </a:moveTo>
                  <a:lnTo>
                    <a:pt x="861415" y="0"/>
                  </a:lnTo>
                  <a:lnTo>
                    <a:pt x="861415" y="23571"/>
                  </a:lnTo>
                  <a:lnTo>
                    <a:pt x="863663" y="23571"/>
                  </a:lnTo>
                  <a:lnTo>
                    <a:pt x="863663" y="0"/>
                  </a:lnTo>
                  <a:close/>
                </a:path>
                <a:path w="971550" h="661034">
                  <a:moveTo>
                    <a:pt x="866051" y="0"/>
                  </a:moveTo>
                  <a:lnTo>
                    <a:pt x="863777" y="0"/>
                  </a:lnTo>
                  <a:lnTo>
                    <a:pt x="863777" y="23571"/>
                  </a:lnTo>
                  <a:lnTo>
                    <a:pt x="866051" y="23571"/>
                  </a:lnTo>
                  <a:lnTo>
                    <a:pt x="866051" y="0"/>
                  </a:lnTo>
                  <a:close/>
                </a:path>
                <a:path w="971550" h="661034">
                  <a:moveTo>
                    <a:pt x="868400" y="0"/>
                  </a:moveTo>
                  <a:lnTo>
                    <a:pt x="866127" y="0"/>
                  </a:lnTo>
                  <a:lnTo>
                    <a:pt x="866127" y="23571"/>
                  </a:lnTo>
                  <a:lnTo>
                    <a:pt x="868400" y="23571"/>
                  </a:lnTo>
                  <a:lnTo>
                    <a:pt x="868400" y="0"/>
                  </a:lnTo>
                  <a:close/>
                </a:path>
                <a:path w="971550" h="661034">
                  <a:moveTo>
                    <a:pt x="870724" y="0"/>
                  </a:moveTo>
                  <a:lnTo>
                    <a:pt x="868451" y="0"/>
                  </a:lnTo>
                  <a:lnTo>
                    <a:pt x="868451" y="23571"/>
                  </a:lnTo>
                  <a:lnTo>
                    <a:pt x="870724" y="23571"/>
                  </a:lnTo>
                  <a:lnTo>
                    <a:pt x="870724" y="0"/>
                  </a:lnTo>
                  <a:close/>
                </a:path>
                <a:path w="971550" h="661034">
                  <a:moveTo>
                    <a:pt x="919035" y="0"/>
                  </a:moveTo>
                  <a:lnTo>
                    <a:pt x="918248" y="0"/>
                  </a:lnTo>
                  <a:lnTo>
                    <a:pt x="918248" y="23571"/>
                  </a:lnTo>
                  <a:lnTo>
                    <a:pt x="919035" y="23571"/>
                  </a:lnTo>
                  <a:lnTo>
                    <a:pt x="919035" y="0"/>
                  </a:lnTo>
                  <a:close/>
                </a:path>
                <a:path w="971550" h="661034">
                  <a:moveTo>
                    <a:pt x="920724" y="0"/>
                  </a:moveTo>
                  <a:lnTo>
                    <a:pt x="919899" y="0"/>
                  </a:lnTo>
                  <a:lnTo>
                    <a:pt x="919899" y="23571"/>
                  </a:lnTo>
                  <a:lnTo>
                    <a:pt x="920724" y="23571"/>
                  </a:lnTo>
                  <a:lnTo>
                    <a:pt x="920724" y="0"/>
                  </a:lnTo>
                  <a:close/>
                </a:path>
                <a:path w="971550" h="661034">
                  <a:moveTo>
                    <a:pt x="922388" y="0"/>
                  </a:moveTo>
                  <a:lnTo>
                    <a:pt x="921524" y="0"/>
                  </a:lnTo>
                  <a:lnTo>
                    <a:pt x="921524" y="23571"/>
                  </a:lnTo>
                  <a:lnTo>
                    <a:pt x="922388" y="23571"/>
                  </a:lnTo>
                  <a:lnTo>
                    <a:pt x="922388" y="0"/>
                  </a:lnTo>
                  <a:close/>
                </a:path>
                <a:path w="971550" h="661034">
                  <a:moveTo>
                    <a:pt x="924026" y="0"/>
                  </a:moveTo>
                  <a:lnTo>
                    <a:pt x="923137" y="0"/>
                  </a:lnTo>
                  <a:lnTo>
                    <a:pt x="923137" y="23571"/>
                  </a:lnTo>
                  <a:lnTo>
                    <a:pt x="924026" y="23571"/>
                  </a:lnTo>
                  <a:lnTo>
                    <a:pt x="924026" y="0"/>
                  </a:lnTo>
                  <a:close/>
                </a:path>
                <a:path w="971550" h="661034">
                  <a:moveTo>
                    <a:pt x="925639" y="0"/>
                  </a:moveTo>
                  <a:lnTo>
                    <a:pt x="924712" y="0"/>
                  </a:lnTo>
                  <a:lnTo>
                    <a:pt x="924712" y="23571"/>
                  </a:lnTo>
                  <a:lnTo>
                    <a:pt x="925639" y="23571"/>
                  </a:lnTo>
                  <a:lnTo>
                    <a:pt x="925639" y="0"/>
                  </a:lnTo>
                  <a:close/>
                </a:path>
                <a:path w="971550" h="661034">
                  <a:moveTo>
                    <a:pt x="927214" y="0"/>
                  </a:moveTo>
                  <a:lnTo>
                    <a:pt x="926261" y="0"/>
                  </a:lnTo>
                  <a:lnTo>
                    <a:pt x="926261" y="23571"/>
                  </a:lnTo>
                  <a:lnTo>
                    <a:pt x="927214" y="23571"/>
                  </a:lnTo>
                  <a:lnTo>
                    <a:pt x="927214" y="0"/>
                  </a:lnTo>
                  <a:close/>
                </a:path>
                <a:path w="971550" h="661034">
                  <a:moveTo>
                    <a:pt x="928776" y="0"/>
                  </a:moveTo>
                  <a:lnTo>
                    <a:pt x="927785" y="0"/>
                  </a:lnTo>
                  <a:lnTo>
                    <a:pt x="927785" y="23571"/>
                  </a:lnTo>
                  <a:lnTo>
                    <a:pt x="928776" y="23571"/>
                  </a:lnTo>
                  <a:lnTo>
                    <a:pt x="928776" y="0"/>
                  </a:lnTo>
                  <a:close/>
                </a:path>
                <a:path w="971550" h="661034">
                  <a:moveTo>
                    <a:pt x="930313" y="0"/>
                  </a:moveTo>
                  <a:lnTo>
                    <a:pt x="929284" y="0"/>
                  </a:lnTo>
                  <a:lnTo>
                    <a:pt x="929284" y="23571"/>
                  </a:lnTo>
                  <a:lnTo>
                    <a:pt x="930313" y="23571"/>
                  </a:lnTo>
                  <a:lnTo>
                    <a:pt x="930313" y="0"/>
                  </a:lnTo>
                  <a:close/>
                </a:path>
                <a:path w="971550" h="661034">
                  <a:moveTo>
                    <a:pt x="931811" y="0"/>
                  </a:moveTo>
                  <a:lnTo>
                    <a:pt x="930757" y="0"/>
                  </a:lnTo>
                  <a:lnTo>
                    <a:pt x="930757" y="23571"/>
                  </a:lnTo>
                  <a:lnTo>
                    <a:pt x="931811" y="23571"/>
                  </a:lnTo>
                  <a:lnTo>
                    <a:pt x="931811" y="0"/>
                  </a:lnTo>
                  <a:close/>
                </a:path>
                <a:path w="971550" h="661034">
                  <a:moveTo>
                    <a:pt x="933284" y="0"/>
                  </a:moveTo>
                  <a:lnTo>
                    <a:pt x="932205" y="0"/>
                  </a:lnTo>
                  <a:lnTo>
                    <a:pt x="932205" y="23571"/>
                  </a:lnTo>
                  <a:lnTo>
                    <a:pt x="933284" y="23571"/>
                  </a:lnTo>
                  <a:lnTo>
                    <a:pt x="933284" y="0"/>
                  </a:lnTo>
                  <a:close/>
                </a:path>
                <a:path w="971550" h="661034">
                  <a:moveTo>
                    <a:pt x="934745" y="0"/>
                  </a:moveTo>
                  <a:lnTo>
                    <a:pt x="933627" y="0"/>
                  </a:lnTo>
                  <a:lnTo>
                    <a:pt x="933627" y="23571"/>
                  </a:lnTo>
                  <a:lnTo>
                    <a:pt x="934745" y="23571"/>
                  </a:lnTo>
                  <a:lnTo>
                    <a:pt x="934745" y="0"/>
                  </a:lnTo>
                  <a:close/>
                </a:path>
                <a:path w="971550" h="661034">
                  <a:moveTo>
                    <a:pt x="936167" y="0"/>
                  </a:moveTo>
                  <a:lnTo>
                    <a:pt x="935024" y="0"/>
                  </a:lnTo>
                  <a:lnTo>
                    <a:pt x="935024" y="23571"/>
                  </a:lnTo>
                  <a:lnTo>
                    <a:pt x="936167" y="23571"/>
                  </a:lnTo>
                  <a:lnTo>
                    <a:pt x="936167" y="0"/>
                  </a:lnTo>
                  <a:close/>
                </a:path>
                <a:path w="971550" h="661034">
                  <a:moveTo>
                    <a:pt x="937577" y="0"/>
                  </a:moveTo>
                  <a:lnTo>
                    <a:pt x="936396" y="0"/>
                  </a:lnTo>
                  <a:lnTo>
                    <a:pt x="936396" y="23571"/>
                  </a:lnTo>
                  <a:lnTo>
                    <a:pt x="937577" y="23571"/>
                  </a:lnTo>
                  <a:lnTo>
                    <a:pt x="937577" y="0"/>
                  </a:lnTo>
                  <a:close/>
                </a:path>
                <a:path w="971550" h="661034">
                  <a:moveTo>
                    <a:pt x="938949" y="0"/>
                  </a:moveTo>
                  <a:lnTo>
                    <a:pt x="937729" y="0"/>
                  </a:lnTo>
                  <a:lnTo>
                    <a:pt x="937729" y="23571"/>
                  </a:lnTo>
                  <a:lnTo>
                    <a:pt x="938949" y="23571"/>
                  </a:lnTo>
                  <a:lnTo>
                    <a:pt x="938949" y="0"/>
                  </a:lnTo>
                  <a:close/>
                </a:path>
                <a:path w="971550" h="661034">
                  <a:moveTo>
                    <a:pt x="940295" y="0"/>
                  </a:moveTo>
                  <a:lnTo>
                    <a:pt x="939050" y="0"/>
                  </a:lnTo>
                  <a:lnTo>
                    <a:pt x="939050" y="23571"/>
                  </a:lnTo>
                  <a:lnTo>
                    <a:pt x="940295" y="23571"/>
                  </a:lnTo>
                  <a:lnTo>
                    <a:pt x="940295" y="0"/>
                  </a:lnTo>
                  <a:close/>
                </a:path>
                <a:path w="971550" h="661034">
                  <a:moveTo>
                    <a:pt x="951255" y="0"/>
                  </a:moveTo>
                  <a:lnTo>
                    <a:pt x="950798" y="0"/>
                  </a:lnTo>
                  <a:lnTo>
                    <a:pt x="950798" y="23571"/>
                  </a:lnTo>
                  <a:lnTo>
                    <a:pt x="951255" y="23571"/>
                  </a:lnTo>
                  <a:lnTo>
                    <a:pt x="951255" y="0"/>
                  </a:lnTo>
                  <a:close/>
                </a:path>
                <a:path w="971550" h="661034">
                  <a:moveTo>
                    <a:pt x="952347" y="0"/>
                  </a:moveTo>
                  <a:lnTo>
                    <a:pt x="951839" y="0"/>
                  </a:lnTo>
                  <a:lnTo>
                    <a:pt x="951839" y="23571"/>
                  </a:lnTo>
                  <a:lnTo>
                    <a:pt x="952347" y="23571"/>
                  </a:lnTo>
                  <a:lnTo>
                    <a:pt x="952347" y="0"/>
                  </a:lnTo>
                  <a:close/>
                </a:path>
                <a:path w="971550" h="661034">
                  <a:moveTo>
                    <a:pt x="953414" y="0"/>
                  </a:moveTo>
                  <a:lnTo>
                    <a:pt x="952842" y="0"/>
                  </a:lnTo>
                  <a:lnTo>
                    <a:pt x="952842" y="23571"/>
                  </a:lnTo>
                  <a:lnTo>
                    <a:pt x="953414" y="23571"/>
                  </a:lnTo>
                  <a:lnTo>
                    <a:pt x="953414" y="0"/>
                  </a:lnTo>
                  <a:close/>
                </a:path>
                <a:path w="971550" h="661034">
                  <a:moveTo>
                    <a:pt x="954455" y="0"/>
                  </a:moveTo>
                  <a:lnTo>
                    <a:pt x="953833" y="0"/>
                  </a:lnTo>
                  <a:lnTo>
                    <a:pt x="953833" y="23571"/>
                  </a:lnTo>
                  <a:lnTo>
                    <a:pt x="954455" y="23571"/>
                  </a:lnTo>
                  <a:lnTo>
                    <a:pt x="954455" y="0"/>
                  </a:lnTo>
                  <a:close/>
                </a:path>
                <a:path w="971550" h="661034">
                  <a:moveTo>
                    <a:pt x="955471" y="0"/>
                  </a:moveTo>
                  <a:lnTo>
                    <a:pt x="954786" y="0"/>
                  </a:lnTo>
                  <a:lnTo>
                    <a:pt x="954786" y="23571"/>
                  </a:lnTo>
                  <a:lnTo>
                    <a:pt x="955471" y="23571"/>
                  </a:lnTo>
                  <a:lnTo>
                    <a:pt x="955471" y="0"/>
                  </a:lnTo>
                  <a:close/>
                </a:path>
                <a:path w="971550" h="661034">
                  <a:moveTo>
                    <a:pt x="956449" y="0"/>
                  </a:moveTo>
                  <a:lnTo>
                    <a:pt x="955725" y="0"/>
                  </a:lnTo>
                  <a:lnTo>
                    <a:pt x="955725" y="23571"/>
                  </a:lnTo>
                  <a:lnTo>
                    <a:pt x="956449" y="23571"/>
                  </a:lnTo>
                  <a:lnTo>
                    <a:pt x="956449" y="0"/>
                  </a:lnTo>
                  <a:close/>
                </a:path>
                <a:path w="971550" h="661034">
                  <a:moveTo>
                    <a:pt x="957414" y="0"/>
                  </a:moveTo>
                  <a:lnTo>
                    <a:pt x="956627" y="0"/>
                  </a:lnTo>
                  <a:lnTo>
                    <a:pt x="956627" y="23571"/>
                  </a:lnTo>
                  <a:lnTo>
                    <a:pt x="957414" y="23571"/>
                  </a:lnTo>
                  <a:lnTo>
                    <a:pt x="957414" y="0"/>
                  </a:lnTo>
                  <a:close/>
                </a:path>
                <a:path w="971550" h="661034">
                  <a:moveTo>
                    <a:pt x="958354" y="0"/>
                  </a:moveTo>
                  <a:lnTo>
                    <a:pt x="957516" y="0"/>
                  </a:lnTo>
                  <a:lnTo>
                    <a:pt x="957516" y="23571"/>
                  </a:lnTo>
                  <a:lnTo>
                    <a:pt x="958354" y="23571"/>
                  </a:lnTo>
                  <a:lnTo>
                    <a:pt x="958354" y="0"/>
                  </a:lnTo>
                  <a:close/>
                </a:path>
                <a:path w="971550" h="661034">
                  <a:moveTo>
                    <a:pt x="961847" y="0"/>
                  </a:moveTo>
                  <a:lnTo>
                    <a:pt x="961555" y="0"/>
                  </a:lnTo>
                  <a:lnTo>
                    <a:pt x="961555" y="23571"/>
                  </a:lnTo>
                  <a:lnTo>
                    <a:pt x="961847" y="23571"/>
                  </a:lnTo>
                  <a:lnTo>
                    <a:pt x="961847" y="0"/>
                  </a:lnTo>
                  <a:close/>
                </a:path>
                <a:path w="971550" h="661034">
                  <a:moveTo>
                    <a:pt x="962660" y="0"/>
                  </a:moveTo>
                  <a:lnTo>
                    <a:pt x="962291" y="0"/>
                  </a:lnTo>
                  <a:lnTo>
                    <a:pt x="962291" y="23571"/>
                  </a:lnTo>
                  <a:lnTo>
                    <a:pt x="962660" y="23571"/>
                  </a:lnTo>
                  <a:lnTo>
                    <a:pt x="962660" y="0"/>
                  </a:lnTo>
                  <a:close/>
                </a:path>
                <a:path w="971550" h="661034">
                  <a:moveTo>
                    <a:pt x="964222" y="0"/>
                  </a:moveTo>
                  <a:lnTo>
                    <a:pt x="963688" y="0"/>
                  </a:lnTo>
                  <a:lnTo>
                    <a:pt x="963688" y="23571"/>
                  </a:lnTo>
                  <a:lnTo>
                    <a:pt x="964222" y="23571"/>
                  </a:lnTo>
                  <a:lnTo>
                    <a:pt x="964222" y="0"/>
                  </a:lnTo>
                  <a:close/>
                </a:path>
                <a:path w="971550" h="661034">
                  <a:moveTo>
                    <a:pt x="964958" y="0"/>
                  </a:moveTo>
                  <a:lnTo>
                    <a:pt x="964361" y="0"/>
                  </a:lnTo>
                  <a:lnTo>
                    <a:pt x="964361" y="23571"/>
                  </a:lnTo>
                  <a:lnTo>
                    <a:pt x="964958" y="23571"/>
                  </a:lnTo>
                  <a:lnTo>
                    <a:pt x="964958" y="0"/>
                  </a:lnTo>
                  <a:close/>
                </a:path>
                <a:path w="971550" h="661034">
                  <a:moveTo>
                    <a:pt x="965669" y="0"/>
                  </a:moveTo>
                  <a:lnTo>
                    <a:pt x="965606" y="23571"/>
                  </a:lnTo>
                  <a:lnTo>
                    <a:pt x="965669" y="0"/>
                  </a:lnTo>
                  <a:close/>
                </a:path>
                <a:path w="971550" h="661034">
                  <a:moveTo>
                    <a:pt x="967028" y="0"/>
                  </a:moveTo>
                  <a:lnTo>
                    <a:pt x="966762" y="0"/>
                  </a:lnTo>
                  <a:lnTo>
                    <a:pt x="966762" y="23571"/>
                  </a:lnTo>
                  <a:lnTo>
                    <a:pt x="967028" y="23571"/>
                  </a:lnTo>
                  <a:lnTo>
                    <a:pt x="967028" y="0"/>
                  </a:lnTo>
                  <a:close/>
                </a:path>
                <a:path w="971550" h="661034">
                  <a:moveTo>
                    <a:pt x="967663" y="0"/>
                  </a:moveTo>
                  <a:lnTo>
                    <a:pt x="967308" y="0"/>
                  </a:lnTo>
                  <a:lnTo>
                    <a:pt x="967308" y="23571"/>
                  </a:lnTo>
                  <a:lnTo>
                    <a:pt x="967663" y="23571"/>
                  </a:lnTo>
                  <a:lnTo>
                    <a:pt x="967663" y="0"/>
                  </a:lnTo>
                  <a:close/>
                </a:path>
                <a:path w="971550" h="661034">
                  <a:moveTo>
                    <a:pt x="968286" y="0"/>
                  </a:moveTo>
                  <a:lnTo>
                    <a:pt x="967828" y="0"/>
                  </a:lnTo>
                  <a:lnTo>
                    <a:pt x="967828" y="23571"/>
                  </a:lnTo>
                  <a:lnTo>
                    <a:pt x="968286" y="23571"/>
                  </a:lnTo>
                  <a:lnTo>
                    <a:pt x="968286" y="0"/>
                  </a:lnTo>
                  <a:close/>
                </a:path>
                <a:path w="971550" h="661034">
                  <a:moveTo>
                    <a:pt x="969441" y="0"/>
                  </a:moveTo>
                  <a:lnTo>
                    <a:pt x="969238" y="0"/>
                  </a:lnTo>
                  <a:lnTo>
                    <a:pt x="969238" y="23571"/>
                  </a:lnTo>
                  <a:lnTo>
                    <a:pt x="969441" y="23571"/>
                  </a:lnTo>
                  <a:lnTo>
                    <a:pt x="969441" y="0"/>
                  </a:lnTo>
                  <a:close/>
                </a:path>
                <a:path w="971550" h="661034">
                  <a:moveTo>
                    <a:pt x="969987" y="0"/>
                  </a:moveTo>
                  <a:lnTo>
                    <a:pt x="969670" y="0"/>
                  </a:lnTo>
                  <a:lnTo>
                    <a:pt x="969670" y="23571"/>
                  </a:lnTo>
                  <a:lnTo>
                    <a:pt x="969987" y="23571"/>
                  </a:lnTo>
                  <a:lnTo>
                    <a:pt x="969987" y="0"/>
                  </a:lnTo>
                  <a:close/>
                </a:path>
                <a:path w="971550" h="661034">
                  <a:moveTo>
                    <a:pt x="970508" y="0"/>
                  </a:moveTo>
                  <a:lnTo>
                    <a:pt x="970457" y="23571"/>
                  </a:lnTo>
                  <a:lnTo>
                    <a:pt x="970508" y="0"/>
                  </a:lnTo>
                  <a:close/>
                </a:path>
                <a:path w="971550" h="661034">
                  <a:moveTo>
                    <a:pt x="971003" y="0"/>
                  </a:moveTo>
                  <a:lnTo>
                    <a:pt x="970813" y="0"/>
                  </a:lnTo>
                  <a:lnTo>
                    <a:pt x="970813" y="23571"/>
                  </a:lnTo>
                  <a:lnTo>
                    <a:pt x="971003" y="23571"/>
                  </a:lnTo>
                  <a:lnTo>
                    <a:pt x="971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8" name="object 146">
              <a:extLst>
                <a:ext uri="{FF2B5EF4-FFF2-40B4-BE49-F238E27FC236}">
                  <a16:creationId xmlns:a16="http://schemas.microsoft.com/office/drawing/2014/main" id="{0F65422A-4BCE-485C-8985-54FB9078EB47}"/>
                </a:ext>
              </a:extLst>
            </p:cNvPr>
            <p:cNvSpPr/>
            <p:nvPr/>
          </p:nvSpPr>
          <p:spPr>
            <a:xfrm>
              <a:off x="2943656" y="6715670"/>
              <a:ext cx="1052195" cy="24130"/>
            </a:xfrm>
            <a:custGeom>
              <a:avLst/>
              <a:gdLst/>
              <a:ahLst/>
              <a:cxnLst/>
              <a:rect l="l" t="t" r="r" b="b"/>
              <a:pathLst>
                <a:path w="1052195" h="24129">
                  <a:moveTo>
                    <a:pt x="2260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2260" y="23571"/>
                  </a:lnTo>
                  <a:lnTo>
                    <a:pt x="2260" y="0"/>
                  </a:lnTo>
                  <a:close/>
                </a:path>
                <a:path w="1052195" h="24129">
                  <a:moveTo>
                    <a:pt x="4584" y="0"/>
                  </a:moveTo>
                  <a:lnTo>
                    <a:pt x="2311" y="0"/>
                  </a:lnTo>
                  <a:lnTo>
                    <a:pt x="2311" y="23571"/>
                  </a:lnTo>
                  <a:lnTo>
                    <a:pt x="4584" y="23571"/>
                  </a:lnTo>
                  <a:lnTo>
                    <a:pt x="4584" y="0"/>
                  </a:lnTo>
                  <a:close/>
                </a:path>
                <a:path w="1052195" h="24129">
                  <a:moveTo>
                    <a:pt x="6934" y="0"/>
                  </a:moveTo>
                  <a:lnTo>
                    <a:pt x="4673" y="0"/>
                  </a:lnTo>
                  <a:lnTo>
                    <a:pt x="4673" y="23571"/>
                  </a:lnTo>
                  <a:lnTo>
                    <a:pt x="6934" y="23571"/>
                  </a:lnTo>
                  <a:lnTo>
                    <a:pt x="6934" y="0"/>
                  </a:lnTo>
                  <a:close/>
                </a:path>
                <a:path w="1052195" h="24129">
                  <a:moveTo>
                    <a:pt x="9309" y="0"/>
                  </a:moveTo>
                  <a:lnTo>
                    <a:pt x="7048" y="0"/>
                  </a:lnTo>
                  <a:lnTo>
                    <a:pt x="7048" y="23571"/>
                  </a:lnTo>
                  <a:lnTo>
                    <a:pt x="9309" y="23571"/>
                  </a:lnTo>
                  <a:lnTo>
                    <a:pt x="9309" y="0"/>
                  </a:lnTo>
                  <a:close/>
                </a:path>
                <a:path w="1052195" h="24129">
                  <a:moveTo>
                    <a:pt x="11696" y="0"/>
                  </a:moveTo>
                  <a:lnTo>
                    <a:pt x="9461" y="0"/>
                  </a:lnTo>
                  <a:lnTo>
                    <a:pt x="9461" y="23571"/>
                  </a:lnTo>
                  <a:lnTo>
                    <a:pt x="11696" y="23571"/>
                  </a:lnTo>
                  <a:lnTo>
                    <a:pt x="11696" y="0"/>
                  </a:lnTo>
                  <a:close/>
                </a:path>
                <a:path w="1052195" h="24129">
                  <a:moveTo>
                    <a:pt x="14122" y="0"/>
                  </a:moveTo>
                  <a:lnTo>
                    <a:pt x="11887" y="0"/>
                  </a:lnTo>
                  <a:lnTo>
                    <a:pt x="11887" y="23571"/>
                  </a:lnTo>
                  <a:lnTo>
                    <a:pt x="14122" y="23571"/>
                  </a:lnTo>
                  <a:lnTo>
                    <a:pt x="14122" y="0"/>
                  </a:lnTo>
                  <a:close/>
                </a:path>
                <a:path w="1052195" h="24129">
                  <a:moveTo>
                    <a:pt x="16560" y="0"/>
                  </a:moveTo>
                  <a:lnTo>
                    <a:pt x="14338" y="0"/>
                  </a:lnTo>
                  <a:lnTo>
                    <a:pt x="14338" y="23571"/>
                  </a:lnTo>
                  <a:lnTo>
                    <a:pt x="16560" y="23571"/>
                  </a:lnTo>
                  <a:lnTo>
                    <a:pt x="16560" y="0"/>
                  </a:lnTo>
                  <a:close/>
                </a:path>
                <a:path w="1052195" h="24129">
                  <a:moveTo>
                    <a:pt x="19037" y="0"/>
                  </a:moveTo>
                  <a:lnTo>
                    <a:pt x="16827" y="0"/>
                  </a:lnTo>
                  <a:lnTo>
                    <a:pt x="16827" y="23571"/>
                  </a:lnTo>
                  <a:lnTo>
                    <a:pt x="19037" y="23571"/>
                  </a:lnTo>
                  <a:lnTo>
                    <a:pt x="19037" y="0"/>
                  </a:lnTo>
                  <a:close/>
                </a:path>
                <a:path w="1052195" h="24129">
                  <a:moveTo>
                    <a:pt x="21526" y="0"/>
                  </a:moveTo>
                  <a:lnTo>
                    <a:pt x="19329" y="0"/>
                  </a:lnTo>
                  <a:lnTo>
                    <a:pt x="19329" y="23571"/>
                  </a:lnTo>
                  <a:lnTo>
                    <a:pt x="21526" y="23571"/>
                  </a:lnTo>
                  <a:lnTo>
                    <a:pt x="21526" y="0"/>
                  </a:lnTo>
                  <a:close/>
                </a:path>
                <a:path w="1052195" h="24129">
                  <a:moveTo>
                    <a:pt x="24053" y="0"/>
                  </a:moveTo>
                  <a:lnTo>
                    <a:pt x="21856" y="0"/>
                  </a:lnTo>
                  <a:lnTo>
                    <a:pt x="21856" y="23571"/>
                  </a:lnTo>
                  <a:lnTo>
                    <a:pt x="24053" y="23571"/>
                  </a:lnTo>
                  <a:lnTo>
                    <a:pt x="24053" y="0"/>
                  </a:lnTo>
                  <a:close/>
                </a:path>
                <a:path w="1052195" h="24129">
                  <a:moveTo>
                    <a:pt x="26593" y="0"/>
                  </a:moveTo>
                  <a:lnTo>
                    <a:pt x="24409" y="0"/>
                  </a:lnTo>
                  <a:lnTo>
                    <a:pt x="24409" y="23571"/>
                  </a:lnTo>
                  <a:lnTo>
                    <a:pt x="26593" y="23571"/>
                  </a:lnTo>
                  <a:lnTo>
                    <a:pt x="26593" y="0"/>
                  </a:lnTo>
                  <a:close/>
                </a:path>
                <a:path w="1052195" h="24129">
                  <a:moveTo>
                    <a:pt x="29159" y="0"/>
                  </a:moveTo>
                  <a:lnTo>
                    <a:pt x="26974" y="0"/>
                  </a:lnTo>
                  <a:lnTo>
                    <a:pt x="26974" y="23571"/>
                  </a:lnTo>
                  <a:lnTo>
                    <a:pt x="29159" y="23571"/>
                  </a:lnTo>
                  <a:lnTo>
                    <a:pt x="29159" y="0"/>
                  </a:lnTo>
                  <a:close/>
                </a:path>
                <a:path w="1052195" h="24129">
                  <a:moveTo>
                    <a:pt x="31737" y="0"/>
                  </a:moveTo>
                  <a:lnTo>
                    <a:pt x="29578" y="0"/>
                  </a:lnTo>
                  <a:lnTo>
                    <a:pt x="29578" y="23571"/>
                  </a:lnTo>
                  <a:lnTo>
                    <a:pt x="31737" y="23571"/>
                  </a:lnTo>
                  <a:lnTo>
                    <a:pt x="31737" y="0"/>
                  </a:lnTo>
                  <a:close/>
                </a:path>
                <a:path w="1052195" h="24129">
                  <a:moveTo>
                    <a:pt x="34353" y="0"/>
                  </a:moveTo>
                  <a:lnTo>
                    <a:pt x="32207" y="0"/>
                  </a:lnTo>
                  <a:lnTo>
                    <a:pt x="32207" y="23571"/>
                  </a:lnTo>
                  <a:lnTo>
                    <a:pt x="34353" y="23571"/>
                  </a:lnTo>
                  <a:lnTo>
                    <a:pt x="34353" y="0"/>
                  </a:lnTo>
                  <a:close/>
                </a:path>
                <a:path w="1052195" h="24129">
                  <a:moveTo>
                    <a:pt x="36995" y="0"/>
                  </a:moveTo>
                  <a:lnTo>
                    <a:pt x="34848" y="0"/>
                  </a:lnTo>
                  <a:lnTo>
                    <a:pt x="34848" y="23571"/>
                  </a:lnTo>
                  <a:lnTo>
                    <a:pt x="36995" y="23571"/>
                  </a:lnTo>
                  <a:lnTo>
                    <a:pt x="36995" y="0"/>
                  </a:lnTo>
                  <a:close/>
                </a:path>
                <a:path w="1052195" h="24129">
                  <a:moveTo>
                    <a:pt x="39649" y="0"/>
                  </a:moveTo>
                  <a:lnTo>
                    <a:pt x="37515" y="0"/>
                  </a:lnTo>
                  <a:lnTo>
                    <a:pt x="37515" y="23571"/>
                  </a:lnTo>
                  <a:lnTo>
                    <a:pt x="39649" y="23571"/>
                  </a:lnTo>
                  <a:lnTo>
                    <a:pt x="39649" y="0"/>
                  </a:lnTo>
                  <a:close/>
                </a:path>
                <a:path w="1052195" h="24129">
                  <a:moveTo>
                    <a:pt x="42329" y="0"/>
                  </a:moveTo>
                  <a:lnTo>
                    <a:pt x="40208" y="0"/>
                  </a:lnTo>
                  <a:lnTo>
                    <a:pt x="40208" y="23571"/>
                  </a:lnTo>
                  <a:lnTo>
                    <a:pt x="42329" y="23571"/>
                  </a:lnTo>
                  <a:lnTo>
                    <a:pt x="42329" y="0"/>
                  </a:lnTo>
                  <a:close/>
                </a:path>
                <a:path w="1052195" h="24129">
                  <a:moveTo>
                    <a:pt x="45034" y="0"/>
                  </a:moveTo>
                  <a:lnTo>
                    <a:pt x="42926" y="0"/>
                  </a:lnTo>
                  <a:lnTo>
                    <a:pt x="42926" y="23571"/>
                  </a:lnTo>
                  <a:lnTo>
                    <a:pt x="45034" y="23571"/>
                  </a:lnTo>
                  <a:lnTo>
                    <a:pt x="45034" y="0"/>
                  </a:lnTo>
                  <a:close/>
                </a:path>
                <a:path w="1052195" h="24129">
                  <a:moveTo>
                    <a:pt x="47764" y="0"/>
                  </a:moveTo>
                  <a:lnTo>
                    <a:pt x="45669" y="0"/>
                  </a:lnTo>
                  <a:lnTo>
                    <a:pt x="45669" y="23571"/>
                  </a:lnTo>
                  <a:lnTo>
                    <a:pt x="47764" y="23571"/>
                  </a:lnTo>
                  <a:lnTo>
                    <a:pt x="47764" y="0"/>
                  </a:lnTo>
                  <a:close/>
                </a:path>
                <a:path w="1052195" h="24129">
                  <a:moveTo>
                    <a:pt x="50520" y="0"/>
                  </a:moveTo>
                  <a:lnTo>
                    <a:pt x="48425" y="0"/>
                  </a:lnTo>
                  <a:lnTo>
                    <a:pt x="48425" y="23571"/>
                  </a:lnTo>
                  <a:lnTo>
                    <a:pt x="50520" y="23571"/>
                  </a:lnTo>
                  <a:lnTo>
                    <a:pt x="50520" y="0"/>
                  </a:lnTo>
                  <a:close/>
                </a:path>
                <a:path w="1052195" h="24129">
                  <a:moveTo>
                    <a:pt x="53289" y="0"/>
                  </a:moveTo>
                  <a:lnTo>
                    <a:pt x="51206" y="0"/>
                  </a:lnTo>
                  <a:lnTo>
                    <a:pt x="51206" y="23571"/>
                  </a:lnTo>
                  <a:lnTo>
                    <a:pt x="53289" y="23571"/>
                  </a:lnTo>
                  <a:lnTo>
                    <a:pt x="53289" y="0"/>
                  </a:lnTo>
                  <a:close/>
                </a:path>
                <a:path w="1052195" h="24129">
                  <a:moveTo>
                    <a:pt x="56083" y="0"/>
                  </a:moveTo>
                  <a:lnTo>
                    <a:pt x="54013" y="0"/>
                  </a:lnTo>
                  <a:lnTo>
                    <a:pt x="54013" y="23571"/>
                  </a:lnTo>
                  <a:lnTo>
                    <a:pt x="56083" y="23571"/>
                  </a:lnTo>
                  <a:lnTo>
                    <a:pt x="56083" y="0"/>
                  </a:lnTo>
                  <a:close/>
                </a:path>
                <a:path w="1052195" h="24129">
                  <a:moveTo>
                    <a:pt x="58902" y="0"/>
                  </a:moveTo>
                  <a:lnTo>
                    <a:pt x="56845" y="0"/>
                  </a:lnTo>
                  <a:lnTo>
                    <a:pt x="56845" y="23571"/>
                  </a:lnTo>
                  <a:lnTo>
                    <a:pt x="58902" y="23571"/>
                  </a:lnTo>
                  <a:lnTo>
                    <a:pt x="58902" y="0"/>
                  </a:lnTo>
                  <a:close/>
                </a:path>
                <a:path w="1052195" h="24129">
                  <a:moveTo>
                    <a:pt x="61747" y="0"/>
                  </a:moveTo>
                  <a:lnTo>
                    <a:pt x="59702" y="0"/>
                  </a:lnTo>
                  <a:lnTo>
                    <a:pt x="59702" y="23571"/>
                  </a:lnTo>
                  <a:lnTo>
                    <a:pt x="61747" y="23571"/>
                  </a:lnTo>
                  <a:lnTo>
                    <a:pt x="61747" y="0"/>
                  </a:lnTo>
                  <a:close/>
                </a:path>
                <a:path w="1052195" h="24129">
                  <a:moveTo>
                    <a:pt x="64604" y="0"/>
                  </a:moveTo>
                  <a:lnTo>
                    <a:pt x="62572" y="0"/>
                  </a:lnTo>
                  <a:lnTo>
                    <a:pt x="62572" y="23571"/>
                  </a:lnTo>
                  <a:lnTo>
                    <a:pt x="64604" y="23571"/>
                  </a:lnTo>
                  <a:lnTo>
                    <a:pt x="64604" y="0"/>
                  </a:lnTo>
                  <a:close/>
                </a:path>
                <a:path w="1052195" h="24129">
                  <a:moveTo>
                    <a:pt x="67487" y="0"/>
                  </a:moveTo>
                  <a:lnTo>
                    <a:pt x="65468" y="0"/>
                  </a:lnTo>
                  <a:lnTo>
                    <a:pt x="65468" y="23571"/>
                  </a:lnTo>
                  <a:lnTo>
                    <a:pt x="67487" y="23571"/>
                  </a:lnTo>
                  <a:lnTo>
                    <a:pt x="67487" y="0"/>
                  </a:lnTo>
                  <a:close/>
                </a:path>
                <a:path w="1052195" h="24129">
                  <a:moveTo>
                    <a:pt x="70396" y="0"/>
                  </a:moveTo>
                  <a:lnTo>
                    <a:pt x="68389" y="0"/>
                  </a:lnTo>
                  <a:lnTo>
                    <a:pt x="68389" y="23571"/>
                  </a:lnTo>
                  <a:lnTo>
                    <a:pt x="70396" y="23571"/>
                  </a:lnTo>
                  <a:lnTo>
                    <a:pt x="70396" y="0"/>
                  </a:lnTo>
                  <a:close/>
                </a:path>
                <a:path w="1052195" h="24129">
                  <a:moveTo>
                    <a:pt x="73317" y="0"/>
                  </a:moveTo>
                  <a:lnTo>
                    <a:pt x="71323" y="0"/>
                  </a:lnTo>
                  <a:lnTo>
                    <a:pt x="71323" y="23571"/>
                  </a:lnTo>
                  <a:lnTo>
                    <a:pt x="73317" y="23571"/>
                  </a:lnTo>
                  <a:lnTo>
                    <a:pt x="73317" y="0"/>
                  </a:lnTo>
                  <a:close/>
                </a:path>
                <a:path w="1052195" h="24129">
                  <a:moveTo>
                    <a:pt x="76263" y="0"/>
                  </a:moveTo>
                  <a:lnTo>
                    <a:pt x="74282" y="0"/>
                  </a:lnTo>
                  <a:lnTo>
                    <a:pt x="74282" y="23571"/>
                  </a:lnTo>
                  <a:lnTo>
                    <a:pt x="76263" y="23571"/>
                  </a:lnTo>
                  <a:lnTo>
                    <a:pt x="76263" y="0"/>
                  </a:lnTo>
                  <a:close/>
                </a:path>
                <a:path w="1052195" h="24129">
                  <a:moveTo>
                    <a:pt x="79235" y="0"/>
                  </a:moveTo>
                  <a:lnTo>
                    <a:pt x="77266" y="0"/>
                  </a:lnTo>
                  <a:lnTo>
                    <a:pt x="77266" y="23571"/>
                  </a:lnTo>
                  <a:lnTo>
                    <a:pt x="79235" y="23571"/>
                  </a:lnTo>
                  <a:lnTo>
                    <a:pt x="79235" y="0"/>
                  </a:lnTo>
                  <a:close/>
                </a:path>
                <a:path w="1052195" h="24129">
                  <a:moveTo>
                    <a:pt x="82219" y="0"/>
                  </a:moveTo>
                  <a:lnTo>
                    <a:pt x="80264" y="0"/>
                  </a:lnTo>
                  <a:lnTo>
                    <a:pt x="80264" y="23571"/>
                  </a:lnTo>
                  <a:lnTo>
                    <a:pt x="82219" y="23571"/>
                  </a:lnTo>
                  <a:lnTo>
                    <a:pt x="82219" y="0"/>
                  </a:lnTo>
                  <a:close/>
                </a:path>
                <a:path w="1052195" h="24129">
                  <a:moveTo>
                    <a:pt x="85229" y="0"/>
                  </a:moveTo>
                  <a:lnTo>
                    <a:pt x="83286" y="0"/>
                  </a:lnTo>
                  <a:lnTo>
                    <a:pt x="83286" y="23571"/>
                  </a:lnTo>
                  <a:lnTo>
                    <a:pt x="85229" y="23571"/>
                  </a:lnTo>
                  <a:lnTo>
                    <a:pt x="85229" y="0"/>
                  </a:lnTo>
                  <a:close/>
                </a:path>
                <a:path w="1052195" h="24129">
                  <a:moveTo>
                    <a:pt x="88265" y="0"/>
                  </a:moveTo>
                  <a:lnTo>
                    <a:pt x="86334" y="0"/>
                  </a:lnTo>
                  <a:lnTo>
                    <a:pt x="86334" y="23571"/>
                  </a:lnTo>
                  <a:lnTo>
                    <a:pt x="88265" y="23571"/>
                  </a:lnTo>
                  <a:lnTo>
                    <a:pt x="88265" y="0"/>
                  </a:lnTo>
                  <a:close/>
                </a:path>
                <a:path w="1052195" h="24129">
                  <a:moveTo>
                    <a:pt x="91313" y="0"/>
                  </a:moveTo>
                  <a:lnTo>
                    <a:pt x="89395" y="0"/>
                  </a:lnTo>
                  <a:lnTo>
                    <a:pt x="89395" y="23571"/>
                  </a:lnTo>
                  <a:lnTo>
                    <a:pt x="91313" y="23571"/>
                  </a:lnTo>
                  <a:lnTo>
                    <a:pt x="91313" y="0"/>
                  </a:lnTo>
                  <a:close/>
                </a:path>
                <a:path w="1052195" h="24129">
                  <a:moveTo>
                    <a:pt x="94386" y="0"/>
                  </a:moveTo>
                  <a:lnTo>
                    <a:pt x="92481" y="0"/>
                  </a:lnTo>
                  <a:lnTo>
                    <a:pt x="92481" y="23571"/>
                  </a:lnTo>
                  <a:lnTo>
                    <a:pt x="94386" y="23571"/>
                  </a:lnTo>
                  <a:lnTo>
                    <a:pt x="94386" y="0"/>
                  </a:lnTo>
                  <a:close/>
                </a:path>
                <a:path w="1052195" h="24129">
                  <a:moveTo>
                    <a:pt x="97485" y="0"/>
                  </a:moveTo>
                  <a:lnTo>
                    <a:pt x="95580" y="0"/>
                  </a:lnTo>
                  <a:lnTo>
                    <a:pt x="95580" y="23571"/>
                  </a:lnTo>
                  <a:lnTo>
                    <a:pt x="97485" y="23571"/>
                  </a:lnTo>
                  <a:lnTo>
                    <a:pt x="97485" y="0"/>
                  </a:lnTo>
                  <a:close/>
                </a:path>
                <a:path w="1052195" h="24129">
                  <a:moveTo>
                    <a:pt x="100596" y="0"/>
                  </a:moveTo>
                  <a:lnTo>
                    <a:pt x="98704" y="0"/>
                  </a:lnTo>
                  <a:lnTo>
                    <a:pt x="98704" y="23571"/>
                  </a:lnTo>
                  <a:lnTo>
                    <a:pt x="100596" y="23571"/>
                  </a:lnTo>
                  <a:lnTo>
                    <a:pt x="100596" y="0"/>
                  </a:lnTo>
                  <a:close/>
                </a:path>
                <a:path w="1052195" h="24129">
                  <a:moveTo>
                    <a:pt x="103720" y="0"/>
                  </a:moveTo>
                  <a:lnTo>
                    <a:pt x="101841" y="0"/>
                  </a:lnTo>
                  <a:lnTo>
                    <a:pt x="101841" y="23571"/>
                  </a:lnTo>
                  <a:lnTo>
                    <a:pt x="103720" y="23571"/>
                  </a:lnTo>
                  <a:lnTo>
                    <a:pt x="103720" y="0"/>
                  </a:lnTo>
                  <a:close/>
                </a:path>
                <a:path w="1052195" h="24129">
                  <a:moveTo>
                    <a:pt x="106870" y="0"/>
                  </a:moveTo>
                  <a:lnTo>
                    <a:pt x="105003" y="0"/>
                  </a:lnTo>
                  <a:lnTo>
                    <a:pt x="105003" y="23571"/>
                  </a:lnTo>
                  <a:lnTo>
                    <a:pt x="106870" y="23571"/>
                  </a:lnTo>
                  <a:lnTo>
                    <a:pt x="106870" y="0"/>
                  </a:lnTo>
                  <a:close/>
                </a:path>
                <a:path w="1052195" h="24129">
                  <a:moveTo>
                    <a:pt x="110045" y="0"/>
                  </a:moveTo>
                  <a:lnTo>
                    <a:pt x="108191" y="0"/>
                  </a:lnTo>
                  <a:lnTo>
                    <a:pt x="108191" y="23571"/>
                  </a:lnTo>
                  <a:lnTo>
                    <a:pt x="110045" y="23571"/>
                  </a:lnTo>
                  <a:lnTo>
                    <a:pt x="110045" y="0"/>
                  </a:lnTo>
                  <a:close/>
                </a:path>
                <a:path w="1052195" h="24129">
                  <a:moveTo>
                    <a:pt x="113233" y="0"/>
                  </a:moveTo>
                  <a:lnTo>
                    <a:pt x="111391" y="0"/>
                  </a:lnTo>
                  <a:lnTo>
                    <a:pt x="111391" y="23571"/>
                  </a:lnTo>
                  <a:lnTo>
                    <a:pt x="113233" y="23571"/>
                  </a:lnTo>
                  <a:lnTo>
                    <a:pt x="113233" y="0"/>
                  </a:lnTo>
                  <a:close/>
                </a:path>
                <a:path w="1052195" h="24129">
                  <a:moveTo>
                    <a:pt x="116433" y="0"/>
                  </a:moveTo>
                  <a:lnTo>
                    <a:pt x="114617" y="0"/>
                  </a:lnTo>
                  <a:lnTo>
                    <a:pt x="114617" y="23571"/>
                  </a:lnTo>
                  <a:lnTo>
                    <a:pt x="116433" y="23571"/>
                  </a:lnTo>
                  <a:lnTo>
                    <a:pt x="116433" y="0"/>
                  </a:lnTo>
                  <a:close/>
                </a:path>
                <a:path w="1052195" h="24129">
                  <a:moveTo>
                    <a:pt x="119659" y="0"/>
                  </a:moveTo>
                  <a:lnTo>
                    <a:pt x="117843" y="0"/>
                  </a:lnTo>
                  <a:lnTo>
                    <a:pt x="117843" y="23571"/>
                  </a:lnTo>
                  <a:lnTo>
                    <a:pt x="119659" y="23571"/>
                  </a:lnTo>
                  <a:lnTo>
                    <a:pt x="119659" y="0"/>
                  </a:lnTo>
                  <a:close/>
                </a:path>
                <a:path w="1052195" h="24129">
                  <a:moveTo>
                    <a:pt x="122910" y="0"/>
                  </a:moveTo>
                  <a:lnTo>
                    <a:pt x="121107" y="0"/>
                  </a:lnTo>
                  <a:lnTo>
                    <a:pt x="121107" y="23571"/>
                  </a:lnTo>
                  <a:lnTo>
                    <a:pt x="122910" y="23571"/>
                  </a:lnTo>
                  <a:lnTo>
                    <a:pt x="122910" y="0"/>
                  </a:lnTo>
                  <a:close/>
                </a:path>
                <a:path w="1052195" h="24129">
                  <a:moveTo>
                    <a:pt x="126161" y="0"/>
                  </a:moveTo>
                  <a:lnTo>
                    <a:pt x="124383" y="0"/>
                  </a:lnTo>
                  <a:lnTo>
                    <a:pt x="124383" y="23571"/>
                  </a:lnTo>
                  <a:lnTo>
                    <a:pt x="126161" y="23571"/>
                  </a:lnTo>
                  <a:lnTo>
                    <a:pt x="126161" y="0"/>
                  </a:lnTo>
                  <a:close/>
                </a:path>
                <a:path w="1052195" h="24129">
                  <a:moveTo>
                    <a:pt x="129451" y="0"/>
                  </a:moveTo>
                  <a:lnTo>
                    <a:pt x="127673" y="0"/>
                  </a:lnTo>
                  <a:lnTo>
                    <a:pt x="127673" y="23571"/>
                  </a:lnTo>
                  <a:lnTo>
                    <a:pt x="129451" y="23571"/>
                  </a:lnTo>
                  <a:lnTo>
                    <a:pt x="129451" y="0"/>
                  </a:lnTo>
                  <a:close/>
                </a:path>
                <a:path w="1052195" h="24129">
                  <a:moveTo>
                    <a:pt x="132740" y="0"/>
                  </a:moveTo>
                  <a:lnTo>
                    <a:pt x="130987" y="0"/>
                  </a:lnTo>
                  <a:lnTo>
                    <a:pt x="130987" y="23571"/>
                  </a:lnTo>
                  <a:lnTo>
                    <a:pt x="132740" y="23571"/>
                  </a:lnTo>
                  <a:lnTo>
                    <a:pt x="132740" y="0"/>
                  </a:lnTo>
                  <a:close/>
                </a:path>
                <a:path w="1052195" h="24129">
                  <a:moveTo>
                    <a:pt x="136055" y="0"/>
                  </a:moveTo>
                  <a:lnTo>
                    <a:pt x="134315" y="0"/>
                  </a:lnTo>
                  <a:lnTo>
                    <a:pt x="134315" y="23571"/>
                  </a:lnTo>
                  <a:lnTo>
                    <a:pt x="136055" y="23571"/>
                  </a:lnTo>
                  <a:lnTo>
                    <a:pt x="136055" y="0"/>
                  </a:lnTo>
                  <a:close/>
                </a:path>
                <a:path w="1052195" h="24129">
                  <a:moveTo>
                    <a:pt x="139395" y="0"/>
                  </a:moveTo>
                  <a:lnTo>
                    <a:pt x="137655" y="0"/>
                  </a:lnTo>
                  <a:lnTo>
                    <a:pt x="137655" y="23571"/>
                  </a:lnTo>
                  <a:lnTo>
                    <a:pt x="139395" y="23571"/>
                  </a:lnTo>
                  <a:lnTo>
                    <a:pt x="139395" y="0"/>
                  </a:lnTo>
                  <a:close/>
                </a:path>
                <a:path w="1052195" h="24129">
                  <a:moveTo>
                    <a:pt x="142735" y="0"/>
                  </a:moveTo>
                  <a:lnTo>
                    <a:pt x="141020" y="0"/>
                  </a:lnTo>
                  <a:lnTo>
                    <a:pt x="141020" y="23571"/>
                  </a:lnTo>
                  <a:lnTo>
                    <a:pt x="142735" y="23571"/>
                  </a:lnTo>
                  <a:lnTo>
                    <a:pt x="142735" y="0"/>
                  </a:lnTo>
                  <a:close/>
                </a:path>
                <a:path w="1052195" h="24129">
                  <a:moveTo>
                    <a:pt x="146100" y="0"/>
                  </a:moveTo>
                  <a:lnTo>
                    <a:pt x="144399" y="0"/>
                  </a:lnTo>
                  <a:lnTo>
                    <a:pt x="144399" y="23571"/>
                  </a:lnTo>
                  <a:lnTo>
                    <a:pt x="146100" y="23571"/>
                  </a:lnTo>
                  <a:lnTo>
                    <a:pt x="146100" y="0"/>
                  </a:lnTo>
                  <a:close/>
                </a:path>
                <a:path w="1052195" h="24129">
                  <a:moveTo>
                    <a:pt x="149491" y="0"/>
                  </a:moveTo>
                  <a:lnTo>
                    <a:pt x="147802" y="0"/>
                  </a:lnTo>
                  <a:lnTo>
                    <a:pt x="147802" y="23571"/>
                  </a:lnTo>
                  <a:lnTo>
                    <a:pt x="149491" y="23571"/>
                  </a:lnTo>
                  <a:lnTo>
                    <a:pt x="149491" y="0"/>
                  </a:lnTo>
                  <a:close/>
                </a:path>
                <a:path w="1052195" h="24129">
                  <a:moveTo>
                    <a:pt x="993190" y="0"/>
                  </a:moveTo>
                  <a:lnTo>
                    <a:pt x="991501" y="0"/>
                  </a:lnTo>
                  <a:lnTo>
                    <a:pt x="991501" y="23571"/>
                  </a:lnTo>
                  <a:lnTo>
                    <a:pt x="993190" y="23571"/>
                  </a:lnTo>
                  <a:lnTo>
                    <a:pt x="993190" y="0"/>
                  </a:lnTo>
                  <a:close/>
                </a:path>
                <a:path w="1052195" h="24129">
                  <a:moveTo>
                    <a:pt x="996581" y="0"/>
                  </a:moveTo>
                  <a:lnTo>
                    <a:pt x="994879" y="0"/>
                  </a:lnTo>
                  <a:lnTo>
                    <a:pt x="994879" y="23571"/>
                  </a:lnTo>
                  <a:lnTo>
                    <a:pt x="996581" y="23571"/>
                  </a:lnTo>
                  <a:lnTo>
                    <a:pt x="996581" y="0"/>
                  </a:lnTo>
                  <a:close/>
                </a:path>
                <a:path w="1052195" h="24129">
                  <a:moveTo>
                    <a:pt x="999959" y="0"/>
                  </a:moveTo>
                  <a:lnTo>
                    <a:pt x="998245" y="0"/>
                  </a:lnTo>
                  <a:lnTo>
                    <a:pt x="998245" y="23571"/>
                  </a:lnTo>
                  <a:lnTo>
                    <a:pt x="999959" y="23571"/>
                  </a:lnTo>
                  <a:lnTo>
                    <a:pt x="999959" y="0"/>
                  </a:lnTo>
                  <a:close/>
                </a:path>
                <a:path w="1052195" h="24129">
                  <a:moveTo>
                    <a:pt x="1003325" y="0"/>
                  </a:moveTo>
                  <a:lnTo>
                    <a:pt x="1001598" y="0"/>
                  </a:lnTo>
                  <a:lnTo>
                    <a:pt x="1001598" y="23571"/>
                  </a:lnTo>
                  <a:lnTo>
                    <a:pt x="1003325" y="23571"/>
                  </a:lnTo>
                  <a:lnTo>
                    <a:pt x="1003325" y="0"/>
                  </a:lnTo>
                  <a:close/>
                </a:path>
                <a:path w="1052195" h="24129">
                  <a:moveTo>
                    <a:pt x="1006665" y="0"/>
                  </a:moveTo>
                  <a:lnTo>
                    <a:pt x="1004925" y="0"/>
                  </a:lnTo>
                  <a:lnTo>
                    <a:pt x="1004925" y="23571"/>
                  </a:lnTo>
                  <a:lnTo>
                    <a:pt x="1006665" y="23571"/>
                  </a:lnTo>
                  <a:lnTo>
                    <a:pt x="1006665" y="0"/>
                  </a:lnTo>
                  <a:close/>
                </a:path>
                <a:path w="1052195" h="24129">
                  <a:moveTo>
                    <a:pt x="1009992" y="0"/>
                  </a:moveTo>
                  <a:lnTo>
                    <a:pt x="1008240" y="0"/>
                  </a:lnTo>
                  <a:lnTo>
                    <a:pt x="1008240" y="23571"/>
                  </a:lnTo>
                  <a:lnTo>
                    <a:pt x="1009992" y="23571"/>
                  </a:lnTo>
                  <a:lnTo>
                    <a:pt x="1009992" y="0"/>
                  </a:lnTo>
                  <a:close/>
                </a:path>
                <a:path w="1052195" h="24129">
                  <a:moveTo>
                    <a:pt x="1013307" y="0"/>
                  </a:moveTo>
                  <a:lnTo>
                    <a:pt x="1011542" y="0"/>
                  </a:lnTo>
                  <a:lnTo>
                    <a:pt x="1011542" y="23571"/>
                  </a:lnTo>
                  <a:lnTo>
                    <a:pt x="1013307" y="23571"/>
                  </a:lnTo>
                  <a:lnTo>
                    <a:pt x="1013307" y="0"/>
                  </a:lnTo>
                  <a:close/>
                </a:path>
                <a:path w="1052195" h="24129">
                  <a:moveTo>
                    <a:pt x="1016609" y="0"/>
                  </a:moveTo>
                  <a:lnTo>
                    <a:pt x="1014818" y="0"/>
                  </a:lnTo>
                  <a:lnTo>
                    <a:pt x="1014818" y="23571"/>
                  </a:lnTo>
                  <a:lnTo>
                    <a:pt x="1016609" y="23571"/>
                  </a:lnTo>
                  <a:lnTo>
                    <a:pt x="1016609" y="0"/>
                  </a:lnTo>
                  <a:close/>
                </a:path>
                <a:path w="1052195" h="24129">
                  <a:moveTo>
                    <a:pt x="1019873" y="0"/>
                  </a:moveTo>
                  <a:lnTo>
                    <a:pt x="1018082" y="0"/>
                  </a:lnTo>
                  <a:lnTo>
                    <a:pt x="1018082" y="23571"/>
                  </a:lnTo>
                  <a:lnTo>
                    <a:pt x="1019873" y="23571"/>
                  </a:lnTo>
                  <a:lnTo>
                    <a:pt x="1019873" y="0"/>
                  </a:lnTo>
                  <a:close/>
                </a:path>
                <a:path w="1052195" h="24129">
                  <a:moveTo>
                    <a:pt x="1023137" y="0"/>
                  </a:moveTo>
                  <a:lnTo>
                    <a:pt x="1021321" y="0"/>
                  </a:lnTo>
                  <a:lnTo>
                    <a:pt x="1021321" y="23571"/>
                  </a:lnTo>
                  <a:lnTo>
                    <a:pt x="1023137" y="23571"/>
                  </a:lnTo>
                  <a:lnTo>
                    <a:pt x="1023137" y="0"/>
                  </a:lnTo>
                  <a:close/>
                </a:path>
                <a:path w="1052195" h="24129">
                  <a:moveTo>
                    <a:pt x="1026375" y="0"/>
                  </a:moveTo>
                  <a:lnTo>
                    <a:pt x="1024547" y="0"/>
                  </a:lnTo>
                  <a:lnTo>
                    <a:pt x="1024547" y="23571"/>
                  </a:lnTo>
                  <a:lnTo>
                    <a:pt x="1026375" y="23571"/>
                  </a:lnTo>
                  <a:lnTo>
                    <a:pt x="1026375" y="0"/>
                  </a:lnTo>
                  <a:close/>
                </a:path>
                <a:path w="1052195" h="24129">
                  <a:moveTo>
                    <a:pt x="1029589" y="0"/>
                  </a:moveTo>
                  <a:lnTo>
                    <a:pt x="1027760" y="0"/>
                  </a:lnTo>
                  <a:lnTo>
                    <a:pt x="1027760" y="23571"/>
                  </a:lnTo>
                  <a:lnTo>
                    <a:pt x="1029589" y="23571"/>
                  </a:lnTo>
                  <a:lnTo>
                    <a:pt x="1029589" y="0"/>
                  </a:lnTo>
                  <a:close/>
                </a:path>
                <a:path w="1052195" h="24129">
                  <a:moveTo>
                    <a:pt x="1032789" y="0"/>
                  </a:moveTo>
                  <a:lnTo>
                    <a:pt x="1030947" y="0"/>
                  </a:lnTo>
                  <a:lnTo>
                    <a:pt x="1030947" y="23571"/>
                  </a:lnTo>
                  <a:lnTo>
                    <a:pt x="1032789" y="23571"/>
                  </a:lnTo>
                  <a:lnTo>
                    <a:pt x="1032789" y="0"/>
                  </a:lnTo>
                  <a:close/>
                </a:path>
                <a:path w="1052195" h="24129">
                  <a:moveTo>
                    <a:pt x="1035977" y="0"/>
                  </a:moveTo>
                  <a:lnTo>
                    <a:pt x="1034110" y="0"/>
                  </a:lnTo>
                  <a:lnTo>
                    <a:pt x="1034110" y="23571"/>
                  </a:lnTo>
                  <a:lnTo>
                    <a:pt x="1035977" y="23571"/>
                  </a:lnTo>
                  <a:lnTo>
                    <a:pt x="1035977" y="0"/>
                  </a:lnTo>
                  <a:close/>
                </a:path>
                <a:path w="1052195" h="24129">
                  <a:moveTo>
                    <a:pt x="1039139" y="0"/>
                  </a:moveTo>
                  <a:lnTo>
                    <a:pt x="1037259" y="0"/>
                  </a:lnTo>
                  <a:lnTo>
                    <a:pt x="1037259" y="23571"/>
                  </a:lnTo>
                  <a:lnTo>
                    <a:pt x="1039139" y="23571"/>
                  </a:lnTo>
                  <a:lnTo>
                    <a:pt x="1039139" y="0"/>
                  </a:lnTo>
                  <a:close/>
                </a:path>
                <a:path w="1052195" h="24129">
                  <a:moveTo>
                    <a:pt x="1042276" y="0"/>
                  </a:moveTo>
                  <a:lnTo>
                    <a:pt x="1040396" y="0"/>
                  </a:lnTo>
                  <a:lnTo>
                    <a:pt x="1040396" y="23571"/>
                  </a:lnTo>
                  <a:lnTo>
                    <a:pt x="1042276" y="23571"/>
                  </a:lnTo>
                  <a:lnTo>
                    <a:pt x="1042276" y="0"/>
                  </a:lnTo>
                  <a:close/>
                </a:path>
                <a:path w="1052195" h="24129">
                  <a:moveTo>
                    <a:pt x="1045400" y="0"/>
                  </a:moveTo>
                  <a:lnTo>
                    <a:pt x="1043508" y="0"/>
                  </a:lnTo>
                  <a:lnTo>
                    <a:pt x="1043508" y="23571"/>
                  </a:lnTo>
                  <a:lnTo>
                    <a:pt x="1045400" y="23571"/>
                  </a:lnTo>
                  <a:lnTo>
                    <a:pt x="1045400" y="0"/>
                  </a:lnTo>
                  <a:close/>
                </a:path>
                <a:path w="1052195" h="24129">
                  <a:moveTo>
                    <a:pt x="1048512" y="0"/>
                  </a:moveTo>
                  <a:lnTo>
                    <a:pt x="1046594" y="0"/>
                  </a:lnTo>
                  <a:lnTo>
                    <a:pt x="1046594" y="23571"/>
                  </a:lnTo>
                  <a:lnTo>
                    <a:pt x="1048512" y="23571"/>
                  </a:lnTo>
                  <a:lnTo>
                    <a:pt x="1048512" y="0"/>
                  </a:lnTo>
                  <a:close/>
                </a:path>
                <a:path w="1052195" h="24129">
                  <a:moveTo>
                    <a:pt x="1051598" y="0"/>
                  </a:moveTo>
                  <a:lnTo>
                    <a:pt x="1049667" y="0"/>
                  </a:lnTo>
                  <a:lnTo>
                    <a:pt x="1049667" y="23571"/>
                  </a:lnTo>
                  <a:lnTo>
                    <a:pt x="1051598" y="23571"/>
                  </a:lnTo>
                  <a:lnTo>
                    <a:pt x="10515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09" name="object 147">
              <a:extLst>
                <a:ext uri="{FF2B5EF4-FFF2-40B4-BE49-F238E27FC236}">
                  <a16:creationId xmlns:a16="http://schemas.microsoft.com/office/drawing/2014/main" id="{726F179F-4E08-4DF1-B28E-C8C076C305E4}"/>
                </a:ext>
              </a:extLst>
            </p:cNvPr>
            <p:cNvSpPr/>
            <p:nvPr/>
          </p:nvSpPr>
          <p:spPr>
            <a:xfrm>
              <a:off x="2843365" y="6715670"/>
              <a:ext cx="102870" cy="24130"/>
            </a:xfrm>
            <a:custGeom>
              <a:avLst/>
              <a:gdLst/>
              <a:ahLst/>
              <a:cxnLst/>
              <a:rect l="l" t="t" r="r" b="b"/>
              <a:pathLst>
                <a:path w="102869" h="24129">
                  <a:moveTo>
                    <a:pt x="190" y="0"/>
                  </a:moveTo>
                  <a:lnTo>
                    <a:pt x="0" y="0"/>
                  </a:lnTo>
                  <a:lnTo>
                    <a:pt x="0" y="23571"/>
                  </a:lnTo>
                  <a:lnTo>
                    <a:pt x="190" y="23571"/>
                  </a:lnTo>
                  <a:lnTo>
                    <a:pt x="190" y="0"/>
                  </a:lnTo>
                  <a:close/>
                </a:path>
                <a:path w="102869" h="24129">
                  <a:moveTo>
                    <a:pt x="558" y="0"/>
                  </a:moveTo>
                  <a:lnTo>
                    <a:pt x="495" y="23571"/>
                  </a:lnTo>
                  <a:lnTo>
                    <a:pt x="558" y="0"/>
                  </a:lnTo>
                  <a:close/>
                </a:path>
                <a:path w="102869" h="24129">
                  <a:moveTo>
                    <a:pt x="1333" y="0"/>
                  </a:moveTo>
                  <a:lnTo>
                    <a:pt x="1016" y="0"/>
                  </a:lnTo>
                  <a:lnTo>
                    <a:pt x="1016" y="23571"/>
                  </a:lnTo>
                  <a:lnTo>
                    <a:pt x="1333" y="23571"/>
                  </a:lnTo>
                  <a:lnTo>
                    <a:pt x="1333" y="0"/>
                  </a:lnTo>
                  <a:close/>
                </a:path>
                <a:path w="102869" h="24129">
                  <a:moveTo>
                    <a:pt x="1765" y="0"/>
                  </a:moveTo>
                  <a:lnTo>
                    <a:pt x="1562" y="0"/>
                  </a:lnTo>
                  <a:lnTo>
                    <a:pt x="1562" y="23571"/>
                  </a:lnTo>
                  <a:lnTo>
                    <a:pt x="1765" y="23571"/>
                  </a:lnTo>
                  <a:lnTo>
                    <a:pt x="1765" y="0"/>
                  </a:lnTo>
                  <a:close/>
                </a:path>
                <a:path w="102869" h="24129">
                  <a:moveTo>
                    <a:pt x="3175" y="0"/>
                  </a:moveTo>
                  <a:lnTo>
                    <a:pt x="2730" y="0"/>
                  </a:lnTo>
                  <a:lnTo>
                    <a:pt x="2730" y="23571"/>
                  </a:lnTo>
                  <a:lnTo>
                    <a:pt x="3175" y="23571"/>
                  </a:lnTo>
                  <a:lnTo>
                    <a:pt x="3175" y="0"/>
                  </a:lnTo>
                  <a:close/>
                </a:path>
                <a:path w="102869" h="24129">
                  <a:moveTo>
                    <a:pt x="3695" y="0"/>
                  </a:moveTo>
                  <a:lnTo>
                    <a:pt x="3340" y="0"/>
                  </a:lnTo>
                  <a:lnTo>
                    <a:pt x="3340" y="23571"/>
                  </a:lnTo>
                  <a:lnTo>
                    <a:pt x="3695" y="23571"/>
                  </a:lnTo>
                  <a:lnTo>
                    <a:pt x="3695" y="0"/>
                  </a:lnTo>
                  <a:close/>
                </a:path>
                <a:path w="102869" h="24129">
                  <a:moveTo>
                    <a:pt x="4241" y="0"/>
                  </a:moveTo>
                  <a:lnTo>
                    <a:pt x="3987" y="0"/>
                  </a:lnTo>
                  <a:lnTo>
                    <a:pt x="3987" y="23571"/>
                  </a:lnTo>
                  <a:lnTo>
                    <a:pt x="4241" y="23571"/>
                  </a:lnTo>
                  <a:lnTo>
                    <a:pt x="4241" y="0"/>
                  </a:lnTo>
                  <a:close/>
                </a:path>
                <a:path w="102869" h="24129">
                  <a:moveTo>
                    <a:pt x="5397" y="0"/>
                  </a:moveTo>
                  <a:lnTo>
                    <a:pt x="5346" y="23571"/>
                  </a:lnTo>
                  <a:lnTo>
                    <a:pt x="5397" y="0"/>
                  </a:lnTo>
                  <a:close/>
                </a:path>
                <a:path w="102869" h="24129">
                  <a:moveTo>
                    <a:pt x="6654" y="0"/>
                  </a:moveTo>
                  <a:lnTo>
                    <a:pt x="6057" y="0"/>
                  </a:lnTo>
                  <a:lnTo>
                    <a:pt x="6057" y="23571"/>
                  </a:lnTo>
                  <a:lnTo>
                    <a:pt x="6654" y="23571"/>
                  </a:lnTo>
                  <a:lnTo>
                    <a:pt x="6654" y="0"/>
                  </a:lnTo>
                  <a:close/>
                </a:path>
                <a:path w="102869" h="24129">
                  <a:moveTo>
                    <a:pt x="7315" y="0"/>
                  </a:moveTo>
                  <a:lnTo>
                    <a:pt x="6794" y="0"/>
                  </a:lnTo>
                  <a:lnTo>
                    <a:pt x="6794" y="23571"/>
                  </a:lnTo>
                  <a:lnTo>
                    <a:pt x="7315" y="23571"/>
                  </a:lnTo>
                  <a:lnTo>
                    <a:pt x="7315" y="0"/>
                  </a:lnTo>
                  <a:close/>
                </a:path>
                <a:path w="102869" h="24129">
                  <a:moveTo>
                    <a:pt x="8712" y="0"/>
                  </a:moveTo>
                  <a:lnTo>
                    <a:pt x="8343" y="0"/>
                  </a:lnTo>
                  <a:lnTo>
                    <a:pt x="8343" y="23571"/>
                  </a:lnTo>
                  <a:lnTo>
                    <a:pt x="8712" y="23571"/>
                  </a:lnTo>
                  <a:lnTo>
                    <a:pt x="8712" y="0"/>
                  </a:lnTo>
                  <a:close/>
                </a:path>
                <a:path w="102869" h="24129">
                  <a:moveTo>
                    <a:pt x="9448" y="0"/>
                  </a:moveTo>
                  <a:lnTo>
                    <a:pt x="9156" y="0"/>
                  </a:lnTo>
                  <a:lnTo>
                    <a:pt x="9156" y="23571"/>
                  </a:lnTo>
                  <a:lnTo>
                    <a:pt x="9448" y="23571"/>
                  </a:lnTo>
                  <a:lnTo>
                    <a:pt x="9448" y="0"/>
                  </a:lnTo>
                  <a:close/>
                </a:path>
                <a:path w="102869" h="24129">
                  <a:moveTo>
                    <a:pt x="13500" y="0"/>
                  </a:moveTo>
                  <a:lnTo>
                    <a:pt x="12649" y="0"/>
                  </a:lnTo>
                  <a:lnTo>
                    <a:pt x="12649" y="23571"/>
                  </a:lnTo>
                  <a:lnTo>
                    <a:pt x="13500" y="23571"/>
                  </a:lnTo>
                  <a:lnTo>
                    <a:pt x="13500" y="0"/>
                  </a:lnTo>
                  <a:close/>
                </a:path>
                <a:path w="102869" h="24129">
                  <a:moveTo>
                    <a:pt x="14376" y="0"/>
                  </a:moveTo>
                  <a:lnTo>
                    <a:pt x="13589" y="0"/>
                  </a:lnTo>
                  <a:lnTo>
                    <a:pt x="13589" y="23571"/>
                  </a:lnTo>
                  <a:lnTo>
                    <a:pt x="14376" y="23571"/>
                  </a:lnTo>
                  <a:lnTo>
                    <a:pt x="14376" y="0"/>
                  </a:lnTo>
                  <a:close/>
                </a:path>
                <a:path w="102869" h="24129">
                  <a:moveTo>
                    <a:pt x="15290" y="0"/>
                  </a:moveTo>
                  <a:lnTo>
                    <a:pt x="14554" y="0"/>
                  </a:lnTo>
                  <a:lnTo>
                    <a:pt x="14554" y="23571"/>
                  </a:lnTo>
                  <a:lnTo>
                    <a:pt x="15290" y="23571"/>
                  </a:lnTo>
                  <a:lnTo>
                    <a:pt x="15290" y="0"/>
                  </a:lnTo>
                  <a:close/>
                </a:path>
                <a:path w="102869" h="24129">
                  <a:moveTo>
                    <a:pt x="16217" y="0"/>
                  </a:moveTo>
                  <a:lnTo>
                    <a:pt x="15544" y="0"/>
                  </a:lnTo>
                  <a:lnTo>
                    <a:pt x="15544" y="23571"/>
                  </a:lnTo>
                  <a:lnTo>
                    <a:pt x="16217" y="23571"/>
                  </a:lnTo>
                  <a:lnTo>
                    <a:pt x="16217" y="0"/>
                  </a:lnTo>
                  <a:close/>
                </a:path>
                <a:path w="102869" h="24129">
                  <a:moveTo>
                    <a:pt x="17183" y="0"/>
                  </a:moveTo>
                  <a:lnTo>
                    <a:pt x="16560" y="0"/>
                  </a:lnTo>
                  <a:lnTo>
                    <a:pt x="16560" y="23571"/>
                  </a:lnTo>
                  <a:lnTo>
                    <a:pt x="17183" y="23571"/>
                  </a:lnTo>
                  <a:lnTo>
                    <a:pt x="17183" y="0"/>
                  </a:lnTo>
                  <a:close/>
                </a:path>
                <a:path w="102869" h="24129">
                  <a:moveTo>
                    <a:pt x="18161" y="0"/>
                  </a:moveTo>
                  <a:lnTo>
                    <a:pt x="17589" y="0"/>
                  </a:lnTo>
                  <a:lnTo>
                    <a:pt x="17589" y="23571"/>
                  </a:lnTo>
                  <a:lnTo>
                    <a:pt x="18161" y="23571"/>
                  </a:lnTo>
                  <a:lnTo>
                    <a:pt x="18161" y="0"/>
                  </a:lnTo>
                  <a:close/>
                </a:path>
                <a:path w="102869" h="24129">
                  <a:moveTo>
                    <a:pt x="19177" y="0"/>
                  </a:moveTo>
                  <a:lnTo>
                    <a:pt x="18656" y="0"/>
                  </a:lnTo>
                  <a:lnTo>
                    <a:pt x="18656" y="23571"/>
                  </a:lnTo>
                  <a:lnTo>
                    <a:pt x="19177" y="23571"/>
                  </a:lnTo>
                  <a:lnTo>
                    <a:pt x="19177" y="0"/>
                  </a:lnTo>
                  <a:close/>
                </a:path>
                <a:path w="102869" h="24129">
                  <a:moveTo>
                    <a:pt x="20205" y="0"/>
                  </a:moveTo>
                  <a:lnTo>
                    <a:pt x="19748" y="0"/>
                  </a:lnTo>
                  <a:lnTo>
                    <a:pt x="19748" y="23571"/>
                  </a:lnTo>
                  <a:lnTo>
                    <a:pt x="20205" y="23571"/>
                  </a:lnTo>
                  <a:lnTo>
                    <a:pt x="20205" y="0"/>
                  </a:lnTo>
                  <a:close/>
                </a:path>
                <a:path w="102869" h="24129">
                  <a:moveTo>
                    <a:pt x="31953" y="0"/>
                  </a:moveTo>
                  <a:lnTo>
                    <a:pt x="30721" y="0"/>
                  </a:lnTo>
                  <a:lnTo>
                    <a:pt x="30721" y="23571"/>
                  </a:lnTo>
                  <a:lnTo>
                    <a:pt x="31953" y="23571"/>
                  </a:lnTo>
                  <a:lnTo>
                    <a:pt x="31953" y="0"/>
                  </a:lnTo>
                  <a:close/>
                </a:path>
                <a:path w="102869" h="24129">
                  <a:moveTo>
                    <a:pt x="33274" y="0"/>
                  </a:moveTo>
                  <a:lnTo>
                    <a:pt x="32067" y="0"/>
                  </a:lnTo>
                  <a:lnTo>
                    <a:pt x="32067" y="23571"/>
                  </a:lnTo>
                  <a:lnTo>
                    <a:pt x="33274" y="23571"/>
                  </a:lnTo>
                  <a:lnTo>
                    <a:pt x="33274" y="0"/>
                  </a:lnTo>
                  <a:close/>
                </a:path>
                <a:path w="102869" h="24129">
                  <a:moveTo>
                    <a:pt x="34620" y="0"/>
                  </a:moveTo>
                  <a:lnTo>
                    <a:pt x="33439" y="0"/>
                  </a:lnTo>
                  <a:lnTo>
                    <a:pt x="33439" y="23571"/>
                  </a:lnTo>
                  <a:lnTo>
                    <a:pt x="34620" y="23571"/>
                  </a:lnTo>
                  <a:lnTo>
                    <a:pt x="34620" y="0"/>
                  </a:lnTo>
                  <a:close/>
                </a:path>
                <a:path w="102869" h="24129">
                  <a:moveTo>
                    <a:pt x="35991" y="0"/>
                  </a:moveTo>
                  <a:lnTo>
                    <a:pt x="34836" y="0"/>
                  </a:lnTo>
                  <a:lnTo>
                    <a:pt x="34836" y="23571"/>
                  </a:lnTo>
                  <a:lnTo>
                    <a:pt x="35991" y="23571"/>
                  </a:lnTo>
                  <a:lnTo>
                    <a:pt x="35991" y="0"/>
                  </a:lnTo>
                  <a:close/>
                </a:path>
                <a:path w="102869" h="24129">
                  <a:moveTo>
                    <a:pt x="37388" y="0"/>
                  </a:moveTo>
                  <a:lnTo>
                    <a:pt x="36271" y="0"/>
                  </a:lnTo>
                  <a:lnTo>
                    <a:pt x="36271" y="23571"/>
                  </a:lnTo>
                  <a:lnTo>
                    <a:pt x="37388" y="23571"/>
                  </a:lnTo>
                  <a:lnTo>
                    <a:pt x="37388" y="0"/>
                  </a:lnTo>
                  <a:close/>
                </a:path>
                <a:path w="102869" h="24129">
                  <a:moveTo>
                    <a:pt x="38798" y="0"/>
                  </a:moveTo>
                  <a:lnTo>
                    <a:pt x="37719" y="0"/>
                  </a:lnTo>
                  <a:lnTo>
                    <a:pt x="37719" y="23571"/>
                  </a:lnTo>
                  <a:lnTo>
                    <a:pt x="38798" y="23571"/>
                  </a:lnTo>
                  <a:lnTo>
                    <a:pt x="38798" y="0"/>
                  </a:lnTo>
                  <a:close/>
                </a:path>
                <a:path w="102869" h="24129">
                  <a:moveTo>
                    <a:pt x="40246" y="0"/>
                  </a:moveTo>
                  <a:lnTo>
                    <a:pt x="39192" y="0"/>
                  </a:lnTo>
                  <a:lnTo>
                    <a:pt x="39192" y="23571"/>
                  </a:lnTo>
                  <a:lnTo>
                    <a:pt x="40246" y="23571"/>
                  </a:lnTo>
                  <a:lnTo>
                    <a:pt x="40246" y="0"/>
                  </a:lnTo>
                  <a:close/>
                </a:path>
                <a:path w="102869" h="24129">
                  <a:moveTo>
                    <a:pt x="41719" y="0"/>
                  </a:moveTo>
                  <a:lnTo>
                    <a:pt x="40703" y="0"/>
                  </a:lnTo>
                  <a:lnTo>
                    <a:pt x="40703" y="23571"/>
                  </a:lnTo>
                  <a:lnTo>
                    <a:pt x="41719" y="23571"/>
                  </a:lnTo>
                  <a:lnTo>
                    <a:pt x="41719" y="0"/>
                  </a:lnTo>
                  <a:close/>
                </a:path>
                <a:path w="102869" h="24129">
                  <a:moveTo>
                    <a:pt x="43218" y="0"/>
                  </a:moveTo>
                  <a:lnTo>
                    <a:pt x="42227" y="0"/>
                  </a:lnTo>
                  <a:lnTo>
                    <a:pt x="42227" y="23571"/>
                  </a:lnTo>
                  <a:lnTo>
                    <a:pt x="43218" y="23571"/>
                  </a:lnTo>
                  <a:lnTo>
                    <a:pt x="43218" y="0"/>
                  </a:lnTo>
                  <a:close/>
                </a:path>
                <a:path w="102869" h="24129">
                  <a:moveTo>
                    <a:pt x="44742" y="0"/>
                  </a:moveTo>
                  <a:lnTo>
                    <a:pt x="43789" y="0"/>
                  </a:lnTo>
                  <a:lnTo>
                    <a:pt x="43789" y="23571"/>
                  </a:lnTo>
                  <a:lnTo>
                    <a:pt x="44742" y="23571"/>
                  </a:lnTo>
                  <a:lnTo>
                    <a:pt x="44742" y="0"/>
                  </a:lnTo>
                  <a:close/>
                </a:path>
                <a:path w="102869" h="24129">
                  <a:moveTo>
                    <a:pt x="46304" y="0"/>
                  </a:moveTo>
                  <a:lnTo>
                    <a:pt x="45377" y="0"/>
                  </a:lnTo>
                  <a:lnTo>
                    <a:pt x="45377" y="23571"/>
                  </a:lnTo>
                  <a:lnTo>
                    <a:pt x="46304" y="23571"/>
                  </a:lnTo>
                  <a:lnTo>
                    <a:pt x="46304" y="0"/>
                  </a:lnTo>
                  <a:close/>
                </a:path>
                <a:path w="102869" h="24129">
                  <a:moveTo>
                    <a:pt x="47879" y="0"/>
                  </a:moveTo>
                  <a:lnTo>
                    <a:pt x="46990" y="0"/>
                  </a:lnTo>
                  <a:lnTo>
                    <a:pt x="46990" y="23571"/>
                  </a:lnTo>
                  <a:lnTo>
                    <a:pt x="47879" y="23571"/>
                  </a:lnTo>
                  <a:lnTo>
                    <a:pt x="47879" y="0"/>
                  </a:lnTo>
                  <a:close/>
                </a:path>
                <a:path w="102869" h="24129">
                  <a:moveTo>
                    <a:pt x="49479" y="0"/>
                  </a:moveTo>
                  <a:lnTo>
                    <a:pt x="48615" y="0"/>
                  </a:lnTo>
                  <a:lnTo>
                    <a:pt x="48615" y="23571"/>
                  </a:lnTo>
                  <a:lnTo>
                    <a:pt x="49479" y="23571"/>
                  </a:lnTo>
                  <a:lnTo>
                    <a:pt x="49479" y="0"/>
                  </a:lnTo>
                  <a:close/>
                </a:path>
                <a:path w="102869" h="24129">
                  <a:moveTo>
                    <a:pt x="51104" y="0"/>
                  </a:moveTo>
                  <a:lnTo>
                    <a:pt x="50279" y="0"/>
                  </a:lnTo>
                  <a:lnTo>
                    <a:pt x="50279" y="23571"/>
                  </a:lnTo>
                  <a:lnTo>
                    <a:pt x="51104" y="23571"/>
                  </a:lnTo>
                  <a:lnTo>
                    <a:pt x="51104" y="0"/>
                  </a:lnTo>
                  <a:close/>
                </a:path>
                <a:path w="102869" h="24129">
                  <a:moveTo>
                    <a:pt x="52768" y="0"/>
                  </a:moveTo>
                  <a:lnTo>
                    <a:pt x="51968" y="0"/>
                  </a:lnTo>
                  <a:lnTo>
                    <a:pt x="51968" y="23571"/>
                  </a:lnTo>
                  <a:lnTo>
                    <a:pt x="52768" y="23571"/>
                  </a:lnTo>
                  <a:lnTo>
                    <a:pt x="52768" y="0"/>
                  </a:lnTo>
                  <a:close/>
                </a:path>
                <a:path w="102869" h="24129">
                  <a:moveTo>
                    <a:pt x="102552" y="0"/>
                  </a:moveTo>
                  <a:lnTo>
                    <a:pt x="100291" y="0"/>
                  </a:lnTo>
                  <a:lnTo>
                    <a:pt x="100291" y="23571"/>
                  </a:lnTo>
                  <a:lnTo>
                    <a:pt x="102552" y="23571"/>
                  </a:lnTo>
                  <a:lnTo>
                    <a:pt x="1025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0" name="object 148">
              <a:extLst>
                <a:ext uri="{FF2B5EF4-FFF2-40B4-BE49-F238E27FC236}">
                  <a16:creationId xmlns:a16="http://schemas.microsoft.com/office/drawing/2014/main" id="{C382B7F1-BC38-4227-9EC7-05AA31B22693}"/>
                </a:ext>
              </a:extLst>
            </p:cNvPr>
            <p:cNvSpPr/>
            <p:nvPr/>
          </p:nvSpPr>
          <p:spPr>
            <a:xfrm>
              <a:off x="3802583" y="6878391"/>
              <a:ext cx="46990" cy="2540"/>
            </a:xfrm>
            <a:custGeom>
              <a:avLst/>
              <a:gdLst/>
              <a:ahLst/>
              <a:cxnLst/>
              <a:rect l="l" t="t" r="r" b="b"/>
              <a:pathLst>
                <a:path w="46989" h="2540">
                  <a:moveTo>
                    <a:pt x="-11785" y="1143"/>
                  </a:moveTo>
                  <a:lnTo>
                    <a:pt x="58712" y="1143"/>
                  </a:lnTo>
                </a:path>
              </a:pathLst>
            </a:custGeom>
            <a:ln w="2585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1" name="object 149">
              <a:extLst>
                <a:ext uri="{FF2B5EF4-FFF2-40B4-BE49-F238E27FC236}">
                  <a16:creationId xmlns:a16="http://schemas.microsoft.com/office/drawing/2014/main" id="{4851D69D-345A-4CA9-8E46-F9A123BCB897}"/>
                </a:ext>
              </a:extLst>
            </p:cNvPr>
            <p:cNvSpPr/>
            <p:nvPr/>
          </p:nvSpPr>
          <p:spPr>
            <a:xfrm>
              <a:off x="3849509" y="6875127"/>
              <a:ext cx="44450" cy="3810"/>
            </a:xfrm>
            <a:custGeom>
              <a:avLst/>
              <a:gdLst/>
              <a:ahLst/>
              <a:cxnLst/>
              <a:rect l="l" t="t" r="r" b="b"/>
              <a:pathLst>
                <a:path w="44450" h="3809">
                  <a:moveTo>
                    <a:pt x="-11785" y="1631"/>
                  </a:moveTo>
                  <a:lnTo>
                    <a:pt x="55702" y="1631"/>
                  </a:lnTo>
                </a:path>
              </a:pathLst>
            </a:custGeom>
            <a:ln w="2683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2" name="object 150">
              <a:extLst>
                <a:ext uri="{FF2B5EF4-FFF2-40B4-BE49-F238E27FC236}">
                  <a16:creationId xmlns:a16="http://schemas.microsoft.com/office/drawing/2014/main" id="{953E25C8-A5CF-4E5B-9E6C-52177FC73862}"/>
                </a:ext>
              </a:extLst>
            </p:cNvPr>
            <p:cNvSpPr/>
            <p:nvPr/>
          </p:nvSpPr>
          <p:spPr>
            <a:xfrm>
              <a:off x="3893426" y="6870898"/>
              <a:ext cx="41275" cy="4445"/>
            </a:xfrm>
            <a:custGeom>
              <a:avLst/>
              <a:gdLst/>
              <a:ahLst/>
              <a:cxnLst/>
              <a:rect l="l" t="t" r="r" b="b"/>
              <a:pathLst>
                <a:path w="41275" h="4445">
                  <a:moveTo>
                    <a:pt x="-11785" y="2114"/>
                  </a:moveTo>
                  <a:lnTo>
                    <a:pt x="52654" y="2114"/>
                  </a:lnTo>
                </a:path>
              </a:pathLst>
            </a:custGeom>
            <a:ln w="278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3" name="object 151">
              <a:extLst>
                <a:ext uri="{FF2B5EF4-FFF2-40B4-BE49-F238E27FC236}">
                  <a16:creationId xmlns:a16="http://schemas.microsoft.com/office/drawing/2014/main" id="{A85357E0-082C-4EFD-8A71-204F7C0DE642}"/>
                </a:ext>
              </a:extLst>
            </p:cNvPr>
            <p:cNvSpPr/>
            <p:nvPr/>
          </p:nvSpPr>
          <p:spPr>
            <a:xfrm>
              <a:off x="3934294" y="6808185"/>
              <a:ext cx="210185" cy="62865"/>
            </a:xfrm>
            <a:custGeom>
              <a:avLst/>
              <a:gdLst/>
              <a:ahLst/>
              <a:cxnLst/>
              <a:rect l="l" t="t" r="r" b="b"/>
              <a:pathLst>
                <a:path w="210185" h="62865">
                  <a:moveTo>
                    <a:pt x="0" y="62712"/>
                  </a:moveTo>
                  <a:lnTo>
                    <a:pt x="19304" y="60236"/>
                  </a:lnTo>
                </a:path>
                <a:path w="210185" h="62865">
                  <a:moveTo>
                    <a:pt x="19304" y="60236"/>
                  </a:moveTo>
                  <a:lnTo>
                    <a:pt x="37858" y="57505"/>
                  </a:lnTo>
                </a:path>
                <a:path w="210185" h="62865">
                  <a:moveTo>
                    <a:pt x="37858" y="57505"/>
                  </a:moveTo>
                  <a:lnTo>
                    <a:pt x="55638" y="54546"/>
                  </a:lnTo>
                </a:path>
                <a:path w="210185" h="62865">
                  <a:moveTo>
                    <a:pt x="55638" y="54546"/>
                  </a:moveTo>
                  <a:lnTo>
                    <a:pt x="72682" y="51333"/>
                  </a:lnTo>
                </a:path>
                <a:path w="210185" h="62865">
                  <a:moveTo>
                    <a:pt x="72682" y="51333"/>
                  </a:moveTo>
                  <a:lnTo>
                    <a:pt x="88950" y="47879"/>
                  </a:lnTo>
                </a:path>
                <a:path w="210185" h="62865">
                  <a:moveTo>
                    <a:pt x="88950" y="47879"/>
                  </a:moveTo>
                  <a:lnTo>
                    <a:pt x="104470" y="44183"/>
                  </a:lnTo>
                </a:path>
                <a:path w="210185" h="62865">
                  <a:moveTo>
                    <a:pt x="104470" y="44183"/>
                  </a:moveTo>
                  <a:lnTo>
                    <a:pt x="119227" y="40246"/>
                  </a:lnTo>
                </a:path>
                <a:path w="210185" h="62865">
                  <a:moveTo>
                    <a:pt x="119227" y="40246"/>
                  </a:moveTo>
                  <a:lnTo>
                    <a:pt x="133235" y="36068"/>
                  </a:lnTo>
                </a:path>
                <a:path w="210185" h="62865">
                  <a:moveTo>
                    <a:pt x="133235" y="36068"/>
                  </a:moveTo>
                  <a:lnTo>
                    <a:pt x="146481" y="31648"/>
                  </a:lnTo>
                </a:path>
                <a:path w="210185" h="62865">
                  <a:moveTo>
                    <a:pt x="146481" y="31648"/>
                  </a:moveTo>
                  <a:lnTo>
                    <a:pt x="152819" y="29337"/>
                  </a:lnTo>
                </a:path>
                <a:path w="210185" h="62865">
                  <a:moveTo>
                    <a:pt x="152819" y="29337"/>
                  </a:moveTo>
                  <a:lnTo>
                    <a:pt x="158978" y="26974"/>
                  </a:lnTo>
                </a:path>
                <a:path w="210185" h="62865">
                  <a:moveTo>
                    <a:pt x="158978" y="26974"/>
                  </a:moveTo>
                  <a:lnTo>
                    <a:pt x="164934" y="24549"/>
                  </a:lnTo>
                </a:path>
                <a:path w="210185" h="62865">
                  <a:moveTo>
                    <a:pt x="164934" y="24549"/>
                  </a:moveTo>
                  <a:lnTo>
                    <a:pt x="170713" y="22059"/>
                  </a:lnTo>
                </a:path>
                <a:path w="210185" h="62865">
                  <a:moveTo>
                    <a:pt x="170713" y="22059"/>
                  </a:moveTo>
                  <a:lnTo>
                    <a:pt x="176288" y="19519"/>
                  </a:lnTo>
                </a:path>
                <a:path w="210185" h="62865">
                  <a:moveTo>
                    <a:pt x="176288" y="19519"/>
                  </a:moveTo>
                  <a:lnTo>
                    <a:pt x="181686" y="16916"/>
                  </a:lnTo>
                </a:path>
                <a:path w="210185" h="62865">
                  <a:moveTo>
                    <a:pt x="181686" y="16916"/>
                  </a:moveTo>
                  <a:lnTo>
                    <a:pt x="186893" y="14249"/>
                  </a:lnTo>
                </a:path>
                <a:path w="210185" h="62865">
                  <a:moveTo>
                    <a:pt x="186893" y="14249"/>
                  </a:moveTo>
                  <a:lnTo>
                    <a:pt x="191909" y="11518"/>
                  </a:lnTo>
                </a:path>
                <a:path w="210185" h="62865">
                  <a:moveTo>
                    <a:pt x="191909" y="11518"/>
                  </a:moveTo>
                  <a:lnTo>
                    <a:pt x="196735" y="8724"/>
                  </a:lnTo>
                </a:path>
                <a:path w="210185" h="62865">
                  <a:moveTo>
                    <a:pt x="196735" y="8724"/>
                  </a:moveTo>
                  <a:lnTo>
                    <a:pt x="201358" y="5880"/>
                  </a:lnTo>
                </a:path>
                <a:path w="210185" h="62865">
                  <a:moveTo>
                    <a:pt x="201358" y="5880"/>
                  </a:moveTo>
                  <a:lnTo>
                    <a:pt x="205816" y="2971"/>
                  </a:lnTo>
                </a:path>
                <a:path w="210185" h="62865">
                  <a:moveTo>
                    <a:pt x="205816" y="2971"/>
                  </a:moveTo>
                  <a:lnTo>
                    <a:pt x="21007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4" name="object 152">
              <a:extLst>
                <a:ext uri="{FF2B5EF4-FFF2-40B4-BE49-F238E27FC236}">
                  <a16:creationId xmlns:a16="http://schemas.microsoft.com/office/drawing/2014/main" id="{4E04598C-C541-48B6-8377-CCC7E17B624A}"/>
                </a:ext>
              </a:extLst>
            </p:cNvPr>
            <p:cNvSpPr/>
            <p:nvPr/>
          </p:nvSpPr>
          <p:spPr>
            <a:xfrm>
              <a:off x="4144366" y="6738103"/>
              <a:ext cx="45720" cy="70485"/>
            </a:xfrm>
            <a:custGeom>
              <a:avLst/>
              <a:gdLst/>
              <a:ahLst/>
              <a:cxnLst/>
              <a:rect l="l" t="t" r="r" b="b"/>
              <a:pathLst>
                <a:path w="45720" h="70484">
                  <a:moveTo>
                    <a:pt x="0" y="70078"/>
                  </a:moveTo>
                  <a:lnTo>
                    <a:pt x="4064" y="67043"/>
                  </a:lnTo>
                </a:path>
                <a:path w="45720" h="70484">
                  <a:moveTo>
                    <a:pt x="4064" y="67043"/>
                  </a:moveTo>
                  <a:lnTo>
                    <a:pt x="7950" y="63957"/>
                  </a:lnTo>
                </a:path>
                <a:path w="45720" h="70484">
                  <a:moveTo>
                    <a:pt x="7950" y="63957"/>
                  </a:moveTo>
                  <a:lnTo>
                    <a:pt x="11645" y="60794"/>
                  </a:lnTo>
                </a:path>
                <a:path w="45720" h="70484">
                  <a:moveTo>
                    <a:pt x="11645" y="60794"/>
                  </a:moveTo>
                  <a:lnTo>
                    <a:pt x="13411" y="59194"/>
                  </a:lnTo>
                </a:path>
                <a:path w="45720" h="70484">
                  <a:moveTo>
                    <a:pt x="13411" y="59194"/>
                  </a:moveTo>
                  <a:lnTo>
                    <a:pt x="15138" y="57581"/>
                  </a:lnTo>
                </a:path>
                <a:path w="45720" h="70484">
                  <a:moveTo>
                    <a:pt x="15138" y="57581"/>
                  </a:moveTo>
                  <a:lnTo>
                    <a:pt x="16827" y="55956"/>
                  </a:lnTo>
                </a:path>
                <a:path w="45720" h="70484">
                  <a:moveTo>
                    <a:pt x="16827" y="55956"/>
                  </a:moveTo>
                  <a:lnTo>
                    <a:pt x="18453" y="54305"/>
                  </a:lnTo>
                </a:path>
                <a:path w="45720" h="70484">
                  <a:moveTo>
                    <a:pt x="18453" y="54305"/>
                  </a:moveTo>
                  <a:lnTo>
                    <a:pt x="20040" y="52654"/>
                  </a:lnTo>
                </a:path>
                <a:path w="45720" h="70484">
                  <a:moveTo>
                    <a:pt x="20040" y="52654"/>
                  </a:moveTo>
                  <a:lnTo>
                    <a:pt x="21577" y="50977"/>
                  </a:lnTo>
                </a:path>
                <a:path w="45720" h="70484">
                  <a:moveTo>
                    <a:pt x="21577" y="50977"/>
                  </a:moveTo>
                  <a:lnTo>
                    <a:pt x="23063" y="49288"/>
                  </a:lnTo>
                </a:path>
                <a:path w="45720" h="70484">
                  <a:moveTo>
                    <a:pt x="23063" y="49288"/>
                  </a:moveTo>
                  <a:lnTo>
                    <a:pt x="24511" y="47574"/>
                  </a:lnTo>
                </a:path>
                <a:path w="45720" h="70484">
                  <a:moveTo>
                    <a:pt x="24511" y="47574"/>
                  </a:moveTo>
                  <a:lnTo>
                    <a:pt x="25908" y="45859"/>
                  </a:lnTo>
                </a:path>
                <a:path w="45720" h="70484">
                  <a:moveTo>
                    <a:pt x="25908" y="45859"/>
                  </a:moveTo>
                  <a:lnTo>
                    <a:pt x="27254" y="44119"/>
                  </a:lnTo>
                </a:path>
                <a:path w="45720" h="70484">
                  <a:moveTo>
                    <a:pt x="27254" y="44119"/>
                  </a:moveTo>
                  <a:lnTo>
                    <a:pt x="28549" y="42367"/>
                  </a:lnTo>
                </a:path>
                <a:path w="45720" h="70484">
                  <a:moveTo>
                    <a:pt x="28549" y="42367"/>
                  </a:moveTo>
                  <a:lnTo>
                    <a:pt x="29806" y="40601"/>
                  </a:lnTo>
                </a:path>
                <a:path w="45720" h="70484">
                  <a:moveTo>
                    <a:pt x="29806" y="40601"/>
                  </a:moveTo>
                  <a:lnTo>
                    <a:pt x="31013" y="38823"/>
                  </a:lnTo>
                </a:path>
                <a:path w="45720" h="70484">
                  <a:moveTo>
                    <a:pt x="31013" y="38823"/>
                  </a:moveTo>
                  <a:lnTo>
                    <a:pt x="32169" y="37020"/>
                  </a:lnTo>
                </a:path>
                <a:path w="45720" h="70484">
                  <a:moveTo>
                    <a:pt x="32169" y="37020"/>
                  </a:moveTo>
                  <a:lnTo>
                    <a:pt x="33286" y="35217"/>
                  </a:lnTo>
                </a:path>
                <a:path w="45720" h="70484">
                  <a:moveTo>
                    <a:pt x="33286" y="35217"/>
                  </a:moveTo>
                  <a:lnTo>
                    <a:pt x="34353" y="33388"/>
                  </a:lnTo>
                </a:path>
                <a:path w="45720" h="70484">
                  <a:moveTo>
                    <a:pt x="34353" y="33388"/>
                  </a:moveTo>
                  <a:lnTo>
                    <a:pt x="35369" y="31546"/>
                  </a:lnTo>
                </a:path>
                <a:path w="45720" h="70484">
                  <a:moveTo>
                    <a:pt x="35369" y="31546"/>
                  </a:moveTo>
                  <a:lnTo>
                    <a:pt x="36334" y="29692"/>
                  </a:lnTo>
                </a:path>
                <a:path w="45720" h="70484">
                  <a:moveTo>
                    <a:pt x="36334" y="29692"/>
                  </a:moveTo>
                  <a:lnTo>
                    <a:pt x="37261" y="27812"/>
                  </a:lnTo>
                </a:path>
                <a:path w="45720" h="70484">
                  <a:moveTo>
                    <a:pt x="37261" y="27812"/>
                  </a:moveTo>
                  <a:lnTo>
                    <a:pt x="38138" y="25920"/>
                  </a:lnTo>
                </a:path>
                <a:path w="45720" h="70484">
                  <a:moveTo>
                    <a:pt x="38138" y="25920"/>
                  </a:moveTo>
                  <a:lnTo>
                    <a:pt x="38963" y="24028"/>
                  </a:lnTo>
                </a:path>
                <a:path w="45720" h="70484">
                  <a:moveTo>
                    <a:pt x="38963" y="24028"/>
                  </a:moveTo>
                  <a:lnTo>
                    <a:pt x="39738" y="22110"/>
                  </a:lnTo>
                </a:path>
                <a:path w="45720" h="70484">
                  <a:moveTo>
                    <a:pt x="39738" y="22110"/>
                  </a:moveTo>
                  <a:lnTo>
                    <a:pt x="40474" y="20167"/>
                  </a:lnTo>
                </a:path>
                <a:path w="45720" h="70484">
                  <a:moveTo>
                    <a:pt x="40474" y="20167"/>
                  </a:moveTo>
                  <a:lnTo>
                    <a:pt x="41160" y="18224"/>
                  </a:lnTo>
                </a:path>
                <a:path w="45720" h="70484">
                  <a:moveTo>
                    <a:pt x="41160" y="18224"/>
                  </a:moveTo>
                  <a:lnTo>
                    <a:pt x="41795" y="16255"/>
                  </a:lnTo>
                </a:path>
                <a:path w="45720" h="70484">
                  <a:moveTo>
                    <a:pt x="41795" y="16255"/>
                  </a:moveTo>
                  <a:lnTo>
                    <a:pt x="42392" y="14274"/>
                  </a:lnTo>
                </a:path>
                <a:path w="45720" h="70484">
                  <a:moveTo>
                    <a:pt x="42392" y="14274"/>
                  </a:moveTo>
                  <a:lnTo>
                    <a:pt x="42938" y="12280"/>
                  </a:lnTo>
                </a:path>
                <a:path w="45720" h="70484">
                  <a:moveTo>
                    <a:pt x="42938" y="12280"/>
                  </a:moveTo>
                  <a:lnTo>
                    <a:pt x="43434" y="10274"/>
                  </a:lnTo>
                </a:path>
                <a:path w="45720" h="70484">
                  <a:moveTo>
                    <a:pt x="43434" y="10274"/>
                  </a:moveTo>
                  <a:lnTo>
                    <a:pt x="43878" y="8254"/>
                  </a:lnTo>
                </a:path>
                <a:path w="45720" h="70484">
                  <a:moveTo>
                    <a:pt x="43878" y="8254"/>
                  </a:moveTo>
                  <a:lnTo>
                    <a:pt x="44284" y="6210"/>
                  </a:lnTo>
                </a:path>
                <a:path w="45720" h="70484">
                  <a:moveTo>
                    <a:pt x="44284" y="6210"/>
                  </a:moveTo>
                  <a:lnTo>
                    <a:pt x="44640" y="4152"/>
                  </a:lnTo>
                </a:path>
                <a:path w="45720" h="70484">
                  <a:moveTo>
                    <a:pt x="44640" y="4152"/>
                  </a:moveTo>
                  <a:lnTo>
                    <a:pt x="44945" y="2082"/>
                  </a:lnTo>
                </a:path>
                <a:path w="45720" h="70484">
                  <a:moveTo>
                    <a:pt x="44945" y="2082"/>
                  </a:moveTo>
                  <a:lnTo>
                    <a:pt x="45212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5" name="object 153">
              <a:extLst>
                <a:ext uri="{FF2B5EF4-FFF2-40B4-BE49-F238E27FC236}">
                  <a16:creationId xmlns:a16="http://schemas.microsoft.com/office/drawing/2014/main" id="{41B9FBF8-1FB0-40A5-BF5E-60045F21E602}"/>
                </a:ext>
              </a:extLst>
            </p:cNvPr>
            <p:cNvSpPr/>
            <p:nvPr/>
          </p:nvSpPr>
          <p:spPr>
            <a:xfrm>
              <a:off x="4177792" y="6722109"/>
              <a:ext cx="24130" cy="27940"/>
            </a:xfrm>
            <a:custGeom>
              <a:avLst/>
              <a:gdLst/>
              <a:ahLst/>
              <a:cxnLst/>
              <a:rect l="l" t="t" r="r" b="b"/>
              <a:pathLst>
                <a:path w="24129" h="27940">
                  <a:moveTo>
                    <a:pt x="23939" y="0"/>
                  </a:moveTo>
                  <a:lnTo>
                    <a:pt x="203" y="0"/>
                  </a:lnTo>
                  <a:lnTo>
                    <a:pt x="203" y="2120"/>
                  </a:lnTo>
                  <a:lnTo>
                    <a:pt x="0" y="2120"/>
                  </a:lnTo>
                  <a:lnTo>
                    <a:pt x="0" y="27787"/>
                  </a:lnTo>
                  <a:lnTo>
                    <a:pt x="23774" y="27787"/>
                  </a:lnTo>
                  <a:lnTo>
                    <a:pt x="23774" y="25692"/>
                  </a:lnTo>
                  <a:lnTo>
                    <a:pt x="23939" y="25692"/>
                  </a:lnTo>
                  <a:lnTo>
                    <a:pt x="239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6" name="object 154">
              <a:extLst>
                <a:ext uri="{FF2B5EF4-FFF2-40B4-BE49-F238E27FC236}">
                  <a16:creationId xmlns:a16="http://schemas.microsoft.com/office/drawing/2014/main" id="{0C23BFCB-4A7E-4680-B750-F5F40AAE8B48}"/>
                </a:ext>
              </a:extLst>
            </p:cNvPr>
            <p:cNvSpPr/>
            <p:nvPr/>
          </p:nvSpPr>
          <p:spPr>
            <a:xfrm>
              <a:off x="4178161" y="6728527"/>
              <a:ext cx="24130" cy="4445"/>
            </a:xfrm>
            <a:custGeom>
              <a:avLst/>
              <a:gdLst/>
              <a:ahLst/>
              <a:cxnLst/>
              <a:rect l="l" t="t" r="r" b="b"/>
              <a:pathLst>
                <a:path w="24129" h="4445">
                  <a:moveTo>
                    <a:pt x="0" y="4292"/>
                  </a:moveTo>
                  <a:lnTo>
                    <a:pt x="23698" y="4292"/>
                  </a:lnTo>
                </a:path>
                <a:path w="24129" h="4445">
                  <a:moveTo>
                    <a:pt x="126" y="2152"/>
                  </a:moveTo>
                  <a:lnTo>
                    <a:pt x="23761" y="2152"/>
                  </a:lnTo>
                </a:path>
                <a:path w="24129" h="4445">
                  <a:moveTo>
                    <a:pt x="190" y="0"/>
                  </a:moveTo>
                  <a:lnTo>
                    <a:pt x="23787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7" name="object 155">
              <a:extLst>
                <a:ext uri="{FF2B5EF4-FFF2-40B4-BE49-F238E27FC236}">
                  <a16:creationId xmlns:a16="http://schemas.microsoft.com/office/drawing/2014/main" id="{D66B25D8-60F9-444F-AF3F-7843E306BD0A}"/>
                </a:ext>
              </a:extLst>
            </p:cNvPr>
            <p:cNvSpPr/>
            <p:nvPr/>
          </p:nvSpPr>
          <p:spPr>
            <a:xfrm>
              <a:off x="3178785" y="6878387"/>
              <a:ext cx="46990" cy="2540"/>
            </a:xfrm>
            <a:custGeom>
              <a:avLst/>
              <a:gdLst/>
              <a:ahLst/>
              <a:cxnLst/>
              <a:rect l="l" t="t" r="r" b="b"/>
              <a:pathLst>
                <a:path w="46989" h="2540">
                  <a:moveTo>
                    <a:pt x="-11785" y="1142"/>
                  </a:moveTo>
                  <a:lnTo>
                    <a:pt x="58712" y="1142"/>
                  </a:lnTo>
                </a:path>
              </a:pathLst>
            </a:custGeom>
            <a:ln w="2585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8" name="object 156">
              <a:extLst>
                <a:ext uri="{FF2B5EF4-FFF2-40B4-BE49-F238E27FC236}">
                  <a16:creationId xmlns:a16="http://schemas.microsoft.com/office/drawing/2014/main" id="{0E0AE6B9-DCEC-4279-A2A7-A582C44E61FD}"/>
                </a:ext>
              </a:extLst>
            </p:cNvPr>
            <p:cNvSpPr/>
            <p:nvPr/>
          </p:nvSpPr>
          <p:spPr>
            <a:xfrm>
              <a:off x="3134882" y="6875136"/>
              <a:ext cx="44450" cy="3810"/>
            </a:xfrm>
            <a:custGeom>
              <a:avLst/>
              <a:gdLst/>
              <a:ahLst/>
              <a:cxnLst/>
              <a:rect l="l" t="t" r="r" b="b"/>
              <a:pathLst>
                <a:path w="44450" h="3809">
                  <a:moveTo>
                    <a:pt x="-11785" y="1625"/>
                  </a:moveTo>
                  <a:lnTo>
                    <a:pt x="55689" y="1625"/>
                  </a:lnTo>
                </a:path>
              </a:pathLst>
            </a:custGeom>
            <a:ln w="2682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19" name="object 157">
              <a:extLst>
                <a:ext uri="{FF2B5EF4-FFF2-40B4-BE49-F238E27FC236}">
                  <a16:creationId xmlns:a16="http://schemas.microsoft.com/office/drawing/2014/main" id="{2BBA0680-0A39-4B91-AA76-5BD2235E3D34}"/>
                </a:ext>
              </a:extLst>
            </p:cNvPr>
            <p:cNvSpPr/>
            <p:nvPr/>
          </p:nvSpPr>
          <p:spPr>
            <a:xfrm>
              <a:off x="3094000" y="6870894"/>
              <a:ext cx="41275" cy="4445"/>
            </a:xfrm>
            <a:custGeom>
              <a:avLst/>
              <a:gdLst/>
              <a:ahLst/>
              <a:cxnLst/>
              <a:rect l="l" t="t" r="r" b="b"/>
              <a:pathLst>
                <a:path w="41275" h="4445">
                  <a:moveTo>
                    <a:pt x="-11785" y="2120"/>
                  </a:moveTo>
                  <a:lnTo>
                    <a:pt x="52666" y="2120"/>
                  </a:lnTo>
                </a:path>
              </a:pathLst>
            </a:custGeom>
            <a:ln w="2781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0" name="object 158">
              <a:extLst>
                <a:ext uri="{FF2B5EF4-FFF2-40B4-BE49-F238E27FC236}">
                  <a16:creationId xmlns:a16="http://schemas.microsoft.com/office/drawing/2014/main" id="{A77A8898-1FE4-4F42-AD8C-C0B74E42E0C9}"/>
                </a:ext>
              </a:extLst>
            </p:cNvPr>
            <p:cNvSpPr/>
            <p:nvPr/>
          </p:nvSpPr>
          <p:spPr>
            <a:xfrm>
              <a:off x="2838984" y="6740185"/>
              <a:ext cx="255270" cy="130810"/>
            </a:xfrm>
            <a:custGeom>
              <a:avLst/>
              <a:gdLst/>
              <a:ahLst/>
              <a:cxnLst/>
              <a:rect l="l" t="t" r="r" b="b"/>
              <a:pathLst>
                <a:path w="255269" h="130809">
                  <a:moveTo>
                    <a:pt x="255015" y="130708"/>
                  </a:moveTo>
                  <a:lnTo>
                    <a:pt x="235712" y="128231"/>
                  </a:lnTo>
                </a:path>
                <a:path w="255269" h="130809">
                  <a:moveTo>
                    <a:pt x="235712" y="128231"/>
                  </a:moveTo>
                  <a:lnTo>
                    <a:pt x="217169" y="125514"/>
                  </a:lnTo>
                </a:path>
                <a:path w="255269" h="130809">
                  <a:moveTo>
                    <a:pt x="217169" y="125514"/>
                  </a:moveTo>
                  <a:lnTo>
                    <a:pt x="199377" y="122542"/>
                  </a:lnTo>
                </a:path>
                <a:path w="255269" h="130809">
                  <a:moveTo>
                    <a:pt x="199377" y="122542"/>
                  </a:moveTo>
                  <a:lnTo>
                    <a:pt x="182346" y="119329"/>
                  </a:lnTo>
                </a:path>
                <a:path w="255269" h="130809">
                  <a:moveTo>
                    <a:pt x="182346" y="119329"/>
                  </a:moveTo>
                  <a:lnTo>
                    <a:pt x="166065" y="115887"/>
                  </a:lnTo>
                </a:path>
                <a:path w="255269" h="130809">
                  <a:moveTo>
                    <a:pt x="166065" y="115887"/>
                  </a:moveTo>
                  <a:lnTo>
                    <a:pt x="150545" y="112179"/>
                  </a:lnTo>
                </a:path>
                <a:path w="255269" h="130809">
                  <a:moveTo>
                    <a:pt x="150545" y="112179"/>
                  </a:moveTo>
                  <a:lnTo>
                    <a:pt x="135788" y="108242"/>
                  </a:lnTo>
                </a:path>
                <a:path w="255269" h="130809">
                  <a:moveTo>
                    <a:pt x="135788" y="108242"/>
                  </a:moveTo>
                  <a:lnTo>
                    <a:pt x="121780" y="104063"/>
                  </a:lnTo>
                </a:path>
                <a:path w="255269" h="130809">
                  <a:moveTo>
                    <a:pt x="121780" y="104063"/>
                  </a:moveTo>
                  <a:lnTo>
                    <a:pt x="108534" y="99644"/>
                  </a:lnTo>
                </a:path>
                <a:path w="255269" h="130809">
                  <a:moveTo>
                    <a:pt x="108534" y="99644"/>
                  </a:moveTo>
                  <a:lnTo>
                    <a:pt x="102196" y="97332"/>
                  </a:lnTo>
                </a:path>
                <a:path w="255269" h="130809">
                  <a:moveTo>
                    <a:pt x="102196" y="97332"/>
                  </a:moveTo>
                  <a:lnTo>
                    <a:pt x="96050" y="94970"/>
                  </a:lnTo>
                </a:path>
                <a:path w="255269" h="130809">
                  <a:moveTo>
                    <a:pt x="96050" y="94970"/>
                  </a:moveTo>
                  <a:lnTo>
                    <a:pt x="90081" y="92544"/>
                  </a:lnTo>
                </a:path>
                <a:path w="255269" h="130809">
                  <a:moveTo>
                    <a:pt x="90081" y="92544"/>
                  </a:moveTo>
                  <a:lnTo>
                    <a:pt x="84315" y="90068"/>
                  </a:lnTo>
                </a:path>
                <a:path w="255269" h="130809">
                  <a:moveTo>
                    <a:pt x="84315" y="90068"/>
                  </a:moveTo>
                  <a:lnTo>
                    <a:pt x="78727" y="87515"/>
                  </a:lnTo>
                </a:path>
                <a:path w="255269" h="130809">
                  <a:moveTo>
                    <a:pt x="78727" y="87515"/>
                  </a:moveTo>
                  <a:lnTo>
                    <a:pt x="73329" y="84912"/>
                  </a:lnTo>
                </a:path>
                <a:path w="255269" h="130809">
                  <a:moveTo>
                    <a:pt x="73329" y="84912"/>
                  </a:moveTo>
                  <a:lnTo>
                    <a:pt x="68135" y="82245"/>
                  </a:lnTo>
                </a:path>
                <a:path w="255269" h="130809">
                  <a:moveTo>
                    <a:pt x="68135" y="82245"/>
                  </a:moveTo>
                  <a:lnTo>
                    <a:pt x="63118" y="79514"/>
                  </a:lnTo>
                </a:path>
                <a:path w="255269" h="130809">
                  <a:moveTo>
                    <a:pt x="63118" y="79514"/>
                  </a:moveTo>
                  <a:lnTo>
                    <a:pt x="58293" y="76733"/>
                  </a:lnTo>
                </a:path>
                <a:path w="255269" h="130809">
                  <a:moveTo>
                    <a:pt x="58293" y="76733"/>
                  </a:moveTo>
                  <a:lnTo>
                    <a:pt x="53657" y="73875"/>
                  </a:lnTo>
                </a:path>
                <a:path w="255269" h="130809">
                  <a:moveTo>
                    <a:pt x="53657" y="73875"/>
                  </a:moveTo>
                  <a:lnTo>
                    <a:pt x="49199" y="70967"/>
                  </a:lnTo>
                </a:path>
                <a:path w="255269" h="130809">
                  <a:moveTo>
                    <a:pt x="49199" y="70967"/>
                  </a:moveTo>
                  <a:lnTo>
                    <a:pt x="44945" y="67995"/>
                  </a:lnTo>
                </a:path>
                <a:path w="255269" h="130809">
                  <a:moveTo>
                    <a:pt x="44945" y="67995"/>
                  </a:moveTo>
                  <a:lnTo>
                    <a:pt x="40881" y="64960"/>
                  </a:lnTo>
                </a:path>
                <a:path w="255269" h="130809">
                  <a:moveTo>
                    <a:pt x="40881" y="64960"/>
                  </a:moveTo>
                  <a:lnTo>
                    <a:pt x="36995" y="61874"/>
                  </a:lnTo>
                </a:path>
                <a:path w="255269" h="130809">
                  <a:moveTo>
                    <a:pt x="36995" y="61874"/>
                  </a:moveTo>
                  <a:lnTo>
                    <a:pt x="33312" y="58712"/>
                  </a:lnTo>
                </a:path>
                <a:path w="255269" h="130809">
                  <a:moveTo>
                    <a:pt x="33312" y="58712"/>
                  </a:moveTo>
                  <a:lnTo>
                    <a:pt x="31534" y="57111"/>
                  </a:lnTo>
                </a:path>
                <a:path w="255269" h="130809">
                  <a:moveTo>
                    <a:pt x="31534" y="57111"/>
                  </a:moveTo>
                  <a:lnTo>
                    <a:pt x="29806" y="55498"/>
                  </a:lnTo>
                </a:path>
                <a:path w="255269" h="130809">
                  <a:moveTo>
                    <a:pt x="29806" y="55498"/>
                  </a:moveTo>
                  <a:lnTo>
                    <a:pt x="28130" y="53873"/>
                  </a:lnTo>
                </a:path>
                <a:path w="255269" h="130809">
                  <a:moveTo>
                    <a:pt x="28130" y="53873"/>
                  </a:moveTo>
                  <a:lnTo>
                    <a:pt x="26492" y="52222"/>
                  </a:lnTo>
                </a:path>
                <a:path w="255269" h="130809">
                  <a:moveTo>
                    <a:pt x="26492" y="52222"/>
                  </a:moveTo>
                  <a:lnTo>
                    <a:pt x="24917" y="50571"/>
                  </a:lnTo>
                </a:path>
                <a:path w="255269" h="130809">
                  <a:moveTo>
                    <a:pt x="24917" y="50571"/>
                  </a:moveTo>
                  <a:lnTo>
                    <a:pt x="23368" y="48894"/>
                  </a:lnTo>
                </a:path>
                <a:path w="255269" h="130809">
                  <a:moveTo>
                    <a:pt x="23368" y="48894"/>
                  </a:moveTo>
                  <a:lnTo>
                    <a:pt x="21882" y="47205"/>
                  </a:lnTo>
                </a:path>
                <a:path w="255269" h="130809">
                  <a:moveTo>
                    <a:pt x="21882" y="47205"/>
                  </a:moveTo>
                  <a:lnTo>
                    <a:pt x="20434" y="45491"/>
                  </a:lnTo>
                </a:path>
                <a:path w="255269" h="130809">
                  <a:moveTo>
                    <a:pt x="20434" y="45491"/>
                  </a:moveTo>
                  <a:lnTo>
                    <a:pt x="19050" y="43776"/>
                  </a:lnTo>
                </a:path>
                <a:path w="255269" h="130809">
                  <a:moveTo>
                    <a:pt x="19050" y="43776"/>
                  </a:moveTo>
                  <a:lnTo>
                    <a:pt x="17691" y="42036"/>
                  </a:lnTo>
                </a:path>
                <a:path w="255269" h="130809">
                  <a:moveTo>
                    <a:pt x="17691" y="42036"/>
                  </a:moveTo>
                  <a:lnTo>
                    <a:pt x="16395" y="40284"/>
                  </a:lnTo>
                </a:path>
                <a:path w="255269" h="130809">
                  <a:moveTo>
                    <a:pt x="16395" y="40284"/>
                  </a:moveTo>
                  <a:lnTo>
                    <a:pt x="15138" y="38519"/>
                  </a:lnTo>
                </a:path>
                <a:path w="255269" h="130809">
                  <a:moveTo>
                    <a:pt x="15138" y="38519"/>
                  </a:moveTo>
                  <a:lnTo>
                    <a:pt x="13931" y="36741"/>
                  </a:lnTo>
                </a:path>
                <a:path w="255269" h="130809">
                  <a:moveTo>
                    <a:pt x="13931" y="36741"/>
                  </a:moveTo>
                  <a:lnTo>
                    <a:pt x="12776" y="34937"/>
                  </a:lnTo>
                </a:path>
                <a:path w="255269" h="130809">
                  <a:moveTo>
                    <a:pt x="12776" y="34937"/>
                  </a:moveTo>
                  <a:lnTo>
                    <a:pt x="11658" y="33134"/>
                  </a:lnTo>
                </a:path>
                <a:path w="255269" h="130809">
                  <a:moveTo>
                    <a:pt x="11658" y="33134"/>
                  </a:moveTo>
                  <a:lnTo>
                    <a:pt x="10604" y="31305"/>
                  </a:lnTo>
                </a:path>
                <a:path w="255269" h="130809">
                  <a:moveTo>
                    <a:pt x="10604" y="31305"/>
                  </a:moveTo>
                  <a:lnTo>
                    <a:pt x="9575" y="29463"/>
                  </a:lnTo>
                </a:path>
                <a:path w="255269" h="130809">
                  <a:moveTo>
                    <a:pt x="9575" y="29463"/>
                  </a:moveTo>
                  <a:lnTo>
                    <a:pt x="8610" y="27609"/>
                  </a:lnTo>
                </a:path>
                <a:path w="255269" h="130809">
                  <a:moveTo>
                    <a:pt x="8610" y="27609"/>
                  </a:moveTo>
                  <a:lnTo>
                    <a:pt x="7683" y="25730"/>
                  </a:lnTo>
                </a:path>
                <a:path w="255269" h="130809">
                  <a:moveTo>
                    <a:pt x="7683" y="25730"/>
                  </a:moveTo>
                  <a:lnTo>
                    <a:pt x="6819" y="23837"/>
                  </a:lnTo>
                </a:path>
                <a:path w="255269" h="130809">
                  <a:moveTo>
                    <a:pt x="6819" y="23837"/>
                  </a:moveTo>
                  <a:lnTo>
                    <a:pt x="5981" y="21945"/>
                  </a:lnTo>
                </a:path>
                <a:path w="255269" h="130809">
                  <a:moveTo>
                    <a:pt x="5981" y="21945"/>
                  </a:moveTo>
                  <a:lnTo>
                    <a:pt x="5206" y="20027"/>
                  </a:lnTo>
                </a:path>
                <a:path w="255269" h="130809">
                  <a:moveTo>
                    <a:pt x="5206" y="20027"/>
                  </a:moveTo>
                  <a:lnTo>
                    <a:pt x="4470" y="18084"/>
                  </a:lnTo>
                </a:path>
                <a:path w="255269" h="130809">
                  <a:moveTo>
                    <a:pt x="4470" y="18084"/>
                  </a:moveTo>
                  <a:lnTo>
                    <a:pt x="3784" y="16141"/>
                  </a:lnTo>
                </a:path>
                <a:path w="255269" h="130809">
                  <a:moveTo>
                    <a:pt x="3784" y="16141"/>
                  </a:moveTo>
                  <a:lnTo>
                    <a:pt x="3149" y="14173"/>
                  </a:lnTo>
                </a:path>
                <a:path w="255269" h="130809">
                  <a:moveTo>
                    <a:pt x="3149" y="14173"/>
                  </a:moveTo>
                  <a:lnTo>
                    <a:pt x="2552" y="12191"/>
                  </a:lnTo>
                </a:path>
                <a:path w="255269" h="130809">
                  <a:moveTo>
                    <a:pt x="2552" y="12191"/>
                  </a:moveTo>
                  <a:lnTo>
                    <a:pt x="2006" y="10198"/>
                  </a:lnTo>
                </a:path>
                <a:path w="255269" h="130809">
                  <a:moveTo>
                    <a:pt x="2006" y="10198"/>
                  </a:moveTo>
                  <a:lnTo>
                    <a:pt x="1511" y="8191"/>
                  </a:lnTo>
                </a:path>
                <a:path w="255269" h="130809">
                  <a:moveTo>
                    <a:pt x="1511" y="8191"/>
                  </a:moveTo>
                  <a:lnTo>
                    <a:pt x="1066" y="6172"/>
                  </a:lnTo>
                </a:path>
                <a:path w="255269" h="130809">
                  <a:moveTo>
                    <a:pt x="1066" y="6172"/>
                  </a:moveTo>
                  <a:lnTo>
                    <a:pt x="660" y="4127"/>
                  </a:lnTo>
                </a:path>
                <a:path w="255269" h="130809">
                  <a:moveTo>
                    <a:pt x="660" y="4127"/>
                  </a:moveTo>
                  <a:lnTo>
                    <a:pt x="304" y="2070"/>
                  </a:lnTo>
                </a:path>
                <a:path w="255269" h="130809">
                  <a:moveTo>
                    <a:pt x="304" y="2070"/>
                  </a:moveTo>
                  <a:lnTo>
                    <a:pt x="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1" name="object 159">
              <a:extLst>
                <a:ext uri="{FF2B5EF4-FFF2-40B4-BE49-F238E27FC236}">
                  <a16:creationId xmlns:a16="http://schemas.microsoft.com/office/drawing/2014/main" id="{9D3C118E-B563-4BFA-8A9A-EBBC60954C7A}"/>
                </a:ext>
              </a:extLst>
            </p:cNvPr>
            <p:cNvSpPr/>
            <p:nvPr/>
          </p:nvSpPr>
          <p:spPr>
            <a:xfrm>
              <a:off x="2826562" y="6722109"/>
              <a:ext cx="24765" cy="30480"/>
            </a:xfrm>
            <a:custGeom>
              <a:avLst/>
              <a:gdLst/>
              <a:ahLst/>
              <a:cxnLst/>
              <a:rect l="l" t="t" r="r" b="b"/>
              <a:pathLst>
                <a:path w="24764" h="30479">
                  <a:moveTo>
                    <a:pt x="24206" y="4216"/>
                  </a:moveTo>
                  <a:lnTo>
                    <a:pt x="23952" y="4216"/>
                  </a:lnTo>
                  <a:lnTo>
                    <a:pt x="23952" y="2120"/>
                  </a:lnTo>
                  <a:lnTo>
                    <a:pt x="23736" y="2120"/>
                  </a:lnTo>
                  <a:lnTo>
                    <a:pt x="23736" y="0"/>
                  </a:lnTo>
                  <a:lnTo>
                    <a:pt x="0" y="0"/>
                  </a:lnTo>
                  <a:lnTo>
                    <a:pt x="0" y="25692"/>
                  </a:lnTo>
                  <a:lnTo>
                    <a:pt x="165" y="25692"/>
                  </a:lnTo>
                  <a:lnTo>
                    <a:pt x="165" y="27787"/>
                  </a:lnTo>
                  <a:lnTo>
                    <a:pt x="381" y="27787"/>
                  </a:lnTo>
                  <a:lnTo>
                    <a:pt x="381" y="29870"/>
                  </a:lnTo>
                  <a:lnTo>
                    <a:pt x="24206" y="29870"/>
                  </a:lnTo>
                  <a:lnTo>
                    <a:pt x="24206" y="42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2" name="object 160">
              <a:extLst>
                <a:ext uri="{FF2B5EF4-FFF2-40B4-BE49-F238E27FC236}">
                  <a16:creationId xmlns:a16="http://schemas.microsoft.com/office/drawing/2014/main" id="{3A891661-5331-40BE-B39B-D2E15C2F8065}"/>
                </a:ext>
              </a:extLst>
            </p:cNvPr>
            <p:cNvSpPr/>
            <p:nvPr/>
          </p:nvSpPr>
          <p:spPr>
            <a:xfrm>
              <a:off x="2826348" y="6728527"/>
              <a:ext cx="24130" cy="4445"/>
            </a:xfrm>
            <a:custGeom>
              <a:avLst/>
              <a:gdLst/>
              <a:ahLst/>
              <a:cxnLst/>
              <a:rect l="l" t="t" r="r" b="b"/>
              <a:pathLst>
                <a:path w="24130" h="4445">
                  <a:moveTo>
                    <a:pt x="101" y="4292"/>
                  </a:moveTo>
                  <a:lnTo>
                    <a:pt x="23787" y="4292"/>
                  </a:lnTo>
                </a:path>
                <a:path w="24130" h="4445">
                  <a:moveTo>
                    <a:pt x="25" y="2152"/>
                  </a:moveTo>
                  <a:lnTo>
                    <a:pt x="23672" y="2152"/>
                  </a:lnTo>
                </a:path>
                <a:path w="24130" h="4445">
                  <a:moveTo>
                    <a:pt x="0" y="0"/>
                  </a:moveTo>
                  <a:lnTo>
                    <a:pt x="23596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3" name="object 161">
              <a:extLst>
                <a:ext uri="{FF2B5EF4-FFF2-40B4-BE49-F238E27FC236}">
                  <a16:creationId xmlns:a16="http://schemas.microsoft.com/office/drawing/2014/main" id="{396F1197-B03E-414C-937C-7EB523F8CC3A}"/>
                </a:ext>
              </a:extLst>
            </p:cNvPr>
            <p:cNvSpPr/>
            <p:nvPr/>
          </p:nvSpPr>
          <p:spPr>
            <a:xfrm>
              <a:off x="3225712" y="7376417"/>
              <a:ext cx="577215" cy="0"/>
            </a:xfrm>
            <a:custGeom>
              <a:avLst/>
              <a:gdLst/>
              <a:ahLst/>
              <a:cxnLst/>
              <a:rect l="l" t="t" r="r" b="b"/>
              <a:pathLst>
                <a:path w="577214">
                  <a:moveTo>
                    <a:pt x="0" y="0"/>
                  </a:moveTo>
                  <a:lnTo>
                    <a:pt x="576872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4" name="object 162">
              <a:extLst>
                <a:ext uri="{FF2B5EF4-FFF2-40B4-BE49-F238E27FC236}">
                  <a16:creationId xmlns:a16="http://schemas.microsoft.com/office/drawing/2014/main" id="{FB9E778D-76EE-4622-9215-D5A0BFE9A0FB}"/>
                </a:ext>
              </a:extLst>
            </p:cNvPr>
            <p:cNvSpPr/>
            <p:nvPr/>
          </p:nvSpPr>
          <p:spPr>
            <a:xfrm>
              <a:off x="3936848" y="6727447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3314" y="0"/>
                  </a:lnTo>
                </a:path>
              </a:pathLst>
            </a:custGeom>
            <a:ln w="23571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5" name="object 163">
              <a:extLst>
                <a:ext uri="{FF2B5EF4-FFF2-40B4-BE49-F238E27FC236}">
                  <a16:creationId xmlns:a16="http://schemas.microsoft.com/office/drawing/2014/main" id="{D2ED8DDB-E13E-48E8-95DB-5D41BC333445}"/>
                </a:ext>
              </a:extLst>
            </p:cNvPr>
            <p:cNvSpPr/>
            <p:nvPr/>
          </p:nvSpPr>
          <p:spPr>
            <a:xfrm>
              <a:off x="3093149" y="6727447"/>
              <a:ext cx="842010" cy="0"/>
            </a:xfrm>
            <a:custGeom>
              <a:avLst/>
              <a:gdLst/>
              <a:ahLst/>
              <a:cxnLst/>
              <a:rect l="l" t="t" r="r" b="b"/>
              <a:pathLst>
                <a:path w="842010">
                  <a:moveTo>
                    <a:pt x="0" y="0"/>
                  </a:moveTo>
                  <a:lnTo>
                    <a:pt x="842010" y="0"/>
                  </a:lnTo>
                </a:path>
              </a:pathLst>
            </a:custGeom>
            <a:ln w="2357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6" name="object 164">
              <a:extLst>
                <a:ext uri="{FF2B5EF4-FFF2-40B4-BE49-F238E27FC236}">
                  <a16:creationId xmlns:a16="http://schemas.microsoft.com/office/drawing/2014/main" id="{F8ABAF5F-69CB-4241-9EA9-4E3F61B55485}"/>
                </a:ext>
              </a:extLst>
            </p:cNvPr>
            <p:cNvSpPr/>
            <p:nvPr/>
          </p:nvSpPr>
          <p:spPr>
            <a:xfrm>
              <a:off x="2838128" y="6727447"/>
              <a:ext cx="253365" cy="0"/>
            </a:xfrm>
            <a:custGeom>
              <a:avLst/>
              <a:gdLst/>
              <a:ahLst/>
              <a:cxnLst/>
              <a:rect l="l" t="t" r="r" b="b"/>
              <a:pathLst>
                <a:path w="253364">
                  <a:moveTo>
                    <a:pt x="0" y="0"/>
                  </a:moveTo>
                  <a:lnTo>
                    <a:pt x="253331" y="0"/>
                  </a:lnTo>
                </a:path>
              </a:pathLst>
            </a:custGeom>
            <a:ln w="23571">
              <a:solidFill>
                <a:srgbClr val="FFFFF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27" name="object 165">
              <a:extLst>
                <a:ext uri="{FF2B5EF4-FFF2-40B4-BE49-F238E27FC236}">
                  <a16:creationId xmlns:a16="http://schemas.microsoft.com/office/drawing/2014/main" id="{FD32959D-E8D1-4E0E-BDF6-5847BE7B29BD}"/>
                </a:ext>
              </a:extLst>
            </p:cNvPr>
            <p:cNvSpPr/>
            <p:nvPr/>
          </p:nvSpPr>
          <p:spPr>
            <a:xfrm>
              <a:off x="3225720" y="6868887"/>
              <a:ext cx="577215" cy="24130"/>
            </a:xfrm>
            <a:custGeom>
              <a:avLst/>
              <a:gdLst/>
              <a:ahLst/>
              <a:cxnLst/>
              <a:rect l="l" t="t" r="r" b="b"/>
              <a:pathLst>
                <a:path w="577214" h="24129">
                  <a:moveTo>
                    <a:pt x="0" y="23571"/>
                  </a:moveTo>
                  <a:lnTo>
                    <a:pt x="576859" y="23571"/>
                  </a:lnTo>
                  <a:lnTo>
                    <a:pt x="576859" y="0"/>
                  </a:lnTo>
                  <a:lnTo>
                    <a:pt x="0" y="0"/>
                  </a:lnTo>
                  <a:lnTo>
                    <a:pt x="0" y="235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  <p:sp>
        <p:nvSpPr>
          <p:cNvPr id="228" name="object 12">
            <a:extLst>
              <a:ext uri="{FF2B5EF4-FFF2-40B4-BE49-F238E27FC236}">
                <a16:creationId xmlns:a16="http://schemas.microsoft.com/office/drawing/2014/main" id="{337FE75A-6B54-4A34-8136-947AAFB0EC64}"/>
              </a:ext>
            </a:extLst>
          </p:cNvPr>
          <p:cNvSpPr txBox="1"/>
          <p:nvPr/>
        </p:nvSpPr>
        <p:spPr>
          <a:xfrm>
            <a:off x="430538" y="7387182"/>
            <a:ext cx="521807" cy="100147"/>
          </a:xfrm>
          <a:prstGeom prst="rect">
            <a:avLst/>
          </a:prstGeom>
        </p:spPr>
        <p:txBody>
          <a:bodyPr vert="horz" wrap="square" lIns="0" tIns="7738" rIns="0" bIns="0" rtlCol="0">
            <a:spAutoFit/>
          </a:bodyPr>
          <a:lstStyle/>
          <a:p>
            <a:pPr>
              <a:spcBef>
                <a:spcPts val="61"/>
              </a:spcBef>
            </a:pPr>
            <a:r>
              <a:rPr sz="600" b="1" spc="-3" dirty="0">
                <a:latin typeface="TSTAR" panose="02000806030000020004" pitchFamily="50" charset="0"/>
                <a:cs typeface="TSTAR"/>
              </a:rPr>
              <a:t>Extra</a:t>
            </a:r>
            <a:r>
              <a:rPr sz="600" b="1" spc="-42" dirty="0">
                <a:latin typeface="TSTAR" panose="02000806030000020004" pitchFamily="50" charset="0"/>
                <a:cs typeface="TSTAR"/>
              </a:rPr>
              <a:t> </a:t>
            </a:r>
            <a:r>
              <a:rPr sz="600" b="1" spc="-3" dirty="0">
                <a:latin typeface="TSTAR" panose="02000806030000020004" pitchFamily="50" charset="0"/>
                <a:cs typeface="TSTAR"/>
              </a:rPr>
              <a:t>large</a:t>
            </a:r>
            <a:endParaRPr sz="600">
              <a:latin typeface="TSTAR" panose="02000806030000020004" pitchFamily="50" charset="0"/>
              <a:cs typeface="TSTAR"/>
            </a:endParaRPr>
          </a:p>
        </p:txBody>
      </p:sp>
      <p:sp>
        <p:nvSpPr>
          <p:cNvPr id="230" name="object 14">
            <a:extLst>
              <a:ext uri="{FF2B5EF4-FFF2-40B4-BE49-F238E27FC236}">
                <a16:creationId xmlns:a16="http://schemas.microsoft.com/office/drawing/2014/main" id="{30494125-6928-4C14-ADB8-38BC5795767C}"/>
              </a:ext>
            </a:extLst>
          </p:cNvPr>
          <p:cNvSpPr txBox="1"/>
          <p:nvPr/>
        </p:nvSpPr>
        <p:spPr>
          <a:xfrm>
            <a:off x="430539" y="7549503"/>
            <a:ext cx="831407" cy="83152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>
              <a:lnSpc>
                <a:spcPts val="596"/>
              </a:lnSpc>
              <a:spcBef>
                <a:spcPts val="64"/>
              </a:spcBef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D:</a:t>
            </a:r>
            <a:r>
              <a:rPr sz="600" b="1" spc="-22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110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I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43.3</a:t>
            </a:r>
            <a:r>
              <a:rPr sz="600" i="1" spc="-45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24 cm I </a:t>
            </a:r>
            <a:r>
              <a:rPr sz="600" i="1" spc="-26" dirty="0">
                <a:latin typeface="TSTAR" panose="02000806030000020004" pitchFamily="50" charset="0"/>
                <a:cs typeface="Trebuchet MS"/>
              </a:rPr>
              <a:t>9.4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 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45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99.2</a:t>
            </a:r>
            <a:r>
              <a:rPr sz="600" i="1" spc="-51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29" dirty="0" err="1">
                <a:latin typeface="TSTAR" panose="02000806030000020004" pitchFamily="50" charset="0"/>
                <a:cs typeface="Trebuchet MS"/>
              </a:rPr>
              <a:t>lb</a:t>
            </a:r>
            <a:r>
              <a:rPr lang="fr-FR" sz="600" i="1" spc="-29" dirty="0">
                <a:latin typeface="TSTAR" panose="02000806030000020004" pitchFamily="50" charset="0"/>
                <a:cs typeface="Trebuchet MS"/>
              </a:rPr>
              <a:t>s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spcBef>
                <a:spcPts val="410"/>
              </a:spcBef>
            </a:pPr>
            <a:r>
              <a:rPr sz="600" b="1" spc="-58" dirty="0">
                <a:latin typeface="TSTAR" panose="02000806030000020004" pitchFamily="50" charset="0"/>
                <a:cs typeface="Tahoma"/>
              </a:rPr>
              <a:t>PA</a:t>
            </a:r>
            <a:r>
              <a:rPr lang="fr-FR" sz="600" b="1" spc="-58" dirty="0">
                <a:latin typeface="TSTAR" panose="02000806030000020004" pitchFamily="50" charset="0"/>
                <a:cs typeface="Tahoma"/>
              </a:rPr>
              <a:t>C</a:t>
            </a:r>
            <a:r>
              <a:rPr sz="600" b="1" spc="-58" dirty="0">
                <a:latin typeface="TSTAR" panose="02000806030000020004" pitchFamily="50" charset="0"/>
                <a:cs typeface="Tahoma"/>
              </a:rPr>
              <a:t>KAGING</a:t>
            </a:r>
            <a:r>
              <a:rPr sz="600" b="1" spc="6" dirty="0">
                <a:latin typeface="TSTAR" panose="02000806030000020004" pitchFamily="50" charset="0"/>
                <a:cs typeface="Tahoma"/>
              </a:rPr>
              <a:t> </a:t>
            </a:r>
            <a:r>
              <a:rPr sz="600" b="1" spc="-51" dirty="0">
                <a:latin typeface="TSTAR" panose="02000806030000020004" pitchFamily="50" charset="0"/>
                <a:cs typeface="Tahoma"/>
              </a:rPr>
              <a:t>:</a:t>
            </a:r>
            <a:endParaRPr sz="600" dirty="0">
              <a:latin typeface="TSTAR" panose="02000806030000020004" pitchFamily="50" charset="0"/>
              <a:cs typeface="Tahoma"/>
            </a:endParaRPr>
          </a:p>
          <a:p>
            <a:pPr>
              <a:lnSpc>
                <a:spcPts val="596"/>
              </a:lnSpc>
              <a:spcBef>
                <a:spcPts val="525"/>
              </a:spcBef>
            </a:pPr>
            <a:r>
              <a:rPr sz="600" b="1" spc="-6" dirty="0">
                <a:latin typeface="TSTAR" panose="02000806030000020004" pitchFamily="50" charset="0"/>
                <a:cs typeface="TSTAR Heavy"/>
              </a:rPr>
              <a:t>Type: </a:t>
            </a:r>
            <a:r>
              <a:rPr lang="fr-FR" sz="600" spc="3" dirty="0">
                <a:latin typeface="TSTAR" panose="02000806030000020004" pitchFamily="50" charset="0"/>
                <a:cs typeface="TSTAR Heavy"/>
              </a:rPr>
              <a:t>caisse en bois</a:t>
            </a:r>
            <a:endParaRPr sz="600" dirty="0">
              <a:latin typeface="TSTAR" panose="02000806030000020004" pitchFamily="50" charset="0"/>
              <a:cs typeface="TSTAR Medium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L:</a:t>
            </a:r>
            <a:r>
              <a:rPr sz="600" b="1" spc="-6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cm</a:t>
            </a:r>
            <a:r>
              <a:rPr sz="600" spc="-19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48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W: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118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46.5</a:t>
            </a:r>
            <a:r>
              <a:rPr sz="600" i="1" spc="-119" dirty="0">
                <a:latin typeface="TSTAR" panose="02000806030000020004" pitchFamily="50" charset="0"/>
                <a:cs typeface="Trebuchet MS"/>
              </a:rPr>
              <a:t> </a:t>
            </a:r>
            <a:r>
              <a:rPr lang="fr-FR" sz="600" i="1" spc="-119" dirty="0">
                <a:latin typeface="TSTAR" panose="02000806030000020004" pitchFamily="50" charset="0"/>
                <a:cs typeface="Trebuchet MS"/>
              </a:rPr>
              <a:t>  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77"/>
              </a:lnSpc>
            </a:pPr>
            <a:r>
              <a:rPr sz="600" b="1" dirty="0">
                <a:latin typeface="TSTAR" panose="02000806030000020004" pitchFamily="50" charset="0"/>
                <a:cs typeface="TSTAR Heavy"/>
              </a:rPr>
              <a:t>H: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28 cm | </a:t>
            </a:r>
            <a:r>
              <a:rPr sz="600" i="1" spc="-19" dirty="0">
                <a:latin typeface="TSTAR" panose="02000806030000020004" pitchFamily="50" charset="0"/>
                <a:cs typeface="Trebuchet MS"/>
              </a:rPr>
              <a:t>11.2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122" dirty="0">
                <a:latin typeface="TSTAR" panose="02000806030000020004" pitchFamily="50" charset="0"/>
                <a:cs typeface="Trebuchet MS"/>
              </a:rPr>
              <a:t> </a:t>
            </a:r>
            <a:r>
              <a:rPr sz="600" i="1" spc="-6" dirty="0">
                <a:latin typeface="TSTAR" panose="02000806030000020004" pitchFamily="50" charset="0"/>
                <a:cs typeface="Trebuchet MS"/>
              </a:rPr>
              <a:t>inch</a:t>
            </a:r>
            <a:endParaRPr sz="600" dirty="0">
              <a:latin typeface="TSTAR" panose="02000806030000020004" pitchFamily="50" charset="0"/>
              <a:cs typeface="Trebuchet MS"/>
            </a:endParaRPr>
          </a:p>
          <a:p>
            <a:pPr>
              <a:lnSpc>
                <a:spcPts val="596"/>
              </a:lnSpc>
            </a:pPr>
            <a:r>
              <a:rPr sz="600" b="1" spc="-3" dirty="0">
                <a:latin typeface="TSTAR" panose="02000806030000020004" pitchFamily="50" charset="0"/>
                <a:cs typeface="TSTAR Heavy"/>
              </a:rPr>
              <a:t>Weight:</a:t>
            </a:r>
            <a:r>
              <a:rPr sz="600" b="1" spc="-10" dirty="0">
                <a:latin typeface="TSTAR" panose="02000806030000020004" pitchFamily="50" charset="0"/>
                <a:cs typeface="TSTAR Heavy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53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kg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sz="600" spc="3" dirty="0">
                <a:latin typeface="TSTAR" panose="02000806030000020004" pitchFamily="50" charset="0"/>
                <a:cs typeface="TSTAR Medium"/>
              </a:rPr>
              <a:t>|</a:t>
            </a:r>
            <a:r>
              <a:rPr sz="600" spc="-22" dirty="0">
                <a:latin typeface="TSTAR" panose="02000806030000020004" pitchFamily="50" charset="0"/>
                <a:cs typeface="TSTAR Medium"/>
              </a:rPr>
              <a:t> </a:t>
            </a:r>
            <a:r>
              <a:rPr lang="fr-FR" sz="600" i="1" spc="-19" dirty="0">
                <a:latin typeface="TSTAR" panose="02000806030000020004" pitchFamily="50" charset="0"/>
                <a:cs typeface="Trebuchet MS"/>
              </a:rPr>
              <a:t>118.84 </a:t>
            </a:r>
            <a:r>
              <a:rPr lang="fr-FR" sz="600" i="1" spc="-19" dirty="0" err="1">
                <a:latin typeface="TSTAR" panose="02000806030000020004" pitchFamily="50" charset="0"/>
                <a:cs typeface="Trebuchet MS"/>
              </a:rPr>
              <a:t>lbs</a:t>
            </a:r>
            <a:endParaRPr sz="600" dirty="0">
              <a:latin typeface="TSTAR" panose="02000806030000020004" pitchFamily="50" charset="0"/>
              <a:cs typeface="Trebuchet MS"/>
            </a:endParaRPr>
          </a:p>
        </p:txBody>
      </p:sp>
      <p:sp>
        <p:nvSpPr>
          <p:cNvPr id="231" name="object 16">
            <a:extLst>
              <a:ext uri="{FF2B5EF4-FFF2-40B4-BE49-F238E27FC236}">
                <a16:creationId xmlns:a16="http://schemas.microsoft.com/office/drawing/2014/main" id="{0139B03E-92A3-419D-ACDB-7435221E3F3D}"/>
              </a:ext>
            </a:extLst>
          </p:cNvPr>
          <p:cNvSpPr txBox="1"/>
          <p:nvPr/>
        </p:nvSpPr>
        <p:spPr>
          <a:xfrm>
            <a:off x="725330" y="7191925"/>
            <a:ext cx="208509" cy="87157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513" dirty="0">
                <a:latin typeface="TSTAR"/>
                <a:cs typeface="TSTAR"/>
              </a:rPr>
              <a:t>110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232" name="object 17">
            <a:extLst>
              <a:ext uri="{FF2B5EF4-FFF2-40B4-BE49-F238E27FC236}">
                <a16:creationId xmlns:a16="http://schemas.microsoft.com/office/drawing/2014/main" id="{4F808A10-63BC-496A-8C72-E7D838D9081C}"/>
              </a:ext>
            </a:extLst>
          </p:cNvPr>
          <p:cNvSpPr/>
          <p:nvPr/>
        </p:nvSpPr>
        <p:spPr>
          <a:xfrm>
            <a:off x="441917" y="7241032"/>
            <a:ext cx="277333" cy="0"/>
          </a:xfrm>
          <a:custGeom>
            <a:avLst/>
            <a:gdLst/>
            <a:ahLst/>
            <a:cxnLst/>
            <a:rect l="l" t="t" r="r" b="b"/>
            <a:pathLst>
              <a:path w="432435">
                <a:moveTo>
                  <a:pt x="0" y="0"/>
                </a:moveTo>
                <a:lnTo>
                  <a:pt x="4324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3" name="object 18">
            <a:extLst>
              <a:ext uri="{FF2B5EF4-FFF2-40B4-BE49-F238E27FC236}">
                <a16:creationId xmlns:a16="http://schemas.microsoft.com/office/drawing/2014/main" id="{C0131794-CA76-464D-A4B2-56A4F12156EB}"/>
              </a:ext>
            </a:extLst>
          </p:cNvPr>
          <p:cNvSpPr/>
          <p:nvPr/>
        </p:nvSpPr>
        <p:spPr>
          <a:xfrm>
            <a:off x="949851" y="7238066"/>
            <a:ext cx="260637" cy="0"/>
          </a:xfrm>
          <a:custGeom>
            <a:avLst/>
            <a:gdLst/>
            <a:ahLst/>
            <a:cxnLst/>
            <a:rect l="l" t="t" r="r" b="b"/>
            <a:pathLst>
              <a:path w="406400">
                <a:moveTo>
                  <a:pt x="0" y="0"/>
                </a:moveTo>
                <a:lnTo>
                  <a:pt x="40636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4" name="object 19">
            <a:extLst>
              <a:ext uri="{FF2B5EF4-FFF2-40B4-BE49-F238E27FC236}">
                <a16:creationId xmlns:a16="http://schemas.microsoft.com/office/drawing/2014/main" id="{099F8F52-DC23-4009-909F-7F743ED395CE}"/>
              </a:ext>
            </a:extLst>
          </p:cNvPr>
          <p:cNvSpPr txBox="1"/>
          <p:nvPr/>
        </p:nvSpPr>
        <p:spPr>
          <a:xfrm>
            <a:off x="1284889" y="6994032"/>
            <a:ext cx="78932" cy="174708"/>
          </a:xfrm>
          <a:prstGeom prst="rect">
            <a:avLst/>
          </a:prstGeom>
        </p:spPr>
        <p:txBody>
          <a:bodyPr vert="vert270" wrap="square" lIns="0" tIns="4887" rIns="0" bIns="0" rtlCol="0">
            <a:spAutoFit/>
          </a:bodyPr>
          <a:lstStyle/>
          <a:p>
            <a:pPr marL="8145">
              <a:spcBef>
                <a:spcPts val="38"/>
              </a:spcBef>
            </a:pPr>
            <a:r>
              <a:rPr sz="513" dirty="0">
                <a:latin typeface="TSTAR"/>
                <a:cs typeface="TSTAR"/>
              </a:rPr>
              <a:t>24</a:t>
            </a:r>
            <a:r>
              <a:rPr sz="513" spc="-83" dirty="0">
                <a:latin typeface="TSTAR"/>
                <a:cs typeface="TSTAR"/>
              </a:rPr>
              <a:t> </a:t>
            </a:r>
            <a:r>
              <a:rPr sz="513" dirty="0">
                <a:latin typeface="TSTAR"/>
                <a:cs typeface="TSTAR"/>
              </a:rPr>
              <a:t>cm</a:t>
            </a:r>
            <a:endParaRPr sz="513">
              <a:latin typeface="TSTAR"/>
              <a:cs typeface="TSTAR"/>
            </a:endParaRPr>
          </a:p>
        </p:txBody>
      </p:sp>
      <p:sp>
        <p:nvSpPr>
          <p:cNvPr id="235" name="object 20">
            <a:extLst>
              <a:ext uri="{FF2B5EF4-FFF2-40B4-BE49-F238E27FC236}">
                <a16:creationId xmlns:a16="http://schemas.microsoft.com/office/drawing/2014/main" id="{D1B5FFF4-B2D8-4755-8E81-491478E611CA}"/>
              </a:ext>
            </a:extLst>
          </p:cNvPr>
          <p:cNvSpPr/>
          <p:nvPr/>
        </p:nvSpPr>
        <p:spPr>
          <a:xfrm>
            <a:off x="1332749" y="7178494"/>
            <a:ext cx="0" cy="50498"/>
          </a:xfrm>
          <a:custGeom>
            <a:avLst/>
            <a:gdLst/>
            <a:ahLst/>
            <a:cxnLst/>
            <a:rect l="l" t="t" r="r" b="b"/>
            <a:pathLst>
              <a:path h="78740">
                <a:moveTo>
                  <a:pt x="0" y="784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36" name="object 21">
            <a:extLst>
              <a:ext uri="{FF2B5EF4-FFF2-40B4-BE49-F238E27FC236}">
                <a16:creationId xmlns:a16="http://schemas.microsoft.com/office/drawing/2014/main" id="{6FE1A663-76E3-4FC0-B43E-0217F0BA0F5F}"/>
              </a:ext>
            </a:extLst>
          </p:cNvPr>
          <p:cNvSpPr/>
          <p:nvPr/>
        </p:nvSpPr>
        <p:spPr>
          <a:xfrm>
            <a:off x="1332749" y="6933682"/>
            <a:ext cx="0" cy="50498"/>
          </a:xfrm>
          <a:custGeom>
            <a:avLst/>
            <a:gdLst/>
            <a:ahLst/>
            <a:cxnLst/>
            <a:rect l="l" t="t" r="r" b="b"/>
            <a:pathLst>
              <a:path h="78740">
                <a:moveTo>
                  <a:pt x="0" y="784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154"/>
          </a:p>
        </p:txBody>
      </p:sp>
      <p:grpSp>
        <p:nvGrpSpPr>
          <p:cNvPr id="237" name="object 22">
            <a:extLst>
              <a:ext uri="{FF2B5EF4-FFF2-40B4-BE49-F238E27FC236}">
                <a16:creationId xmlns:a16="http://schemas.microsoft.com/office/drawing/2014/main" id="{6A78B1CC-E55F-42E7-A200-11E2A0C1E6F5}"/>
              </a:ext>
            </a:extLst>
          </p:cNvPr>
          <p:cNvGrpSpPr/>
          <p:nvPr/>
        </p:nvGrpSpPr>
        <p:grpSpPr>
          <a:xfrm>
            <a:off x="420963" y="6949467"/>
            <a:ext cx="817340" cy="180002"/>
            <a:chOff x="4947456" y="7078135"/>
            <a:chExt cx="1274445" cy="280670"/>
          </a:xfrm>
        </p:grpSpPr>
        <p:sp>
          <p:nvSpPr>
            <p:cNvPr id="238" name="object 23">
              <a:extLst>
                <a:ext uri="{FF2B5EF4-FFF2-40B4-BE49-F238E27FC236}">
                  <a16:creationId xmlns:a16="http://schemas.microsoft.com/office/drawing/2014/main" id="{5C3289B4-F1D1-4650-BA18-379358EC89E6}"/>
                </a:ext>
              </a:extLst>
            </p:cNvPr>
            <p:cNvSpPr/>
            <p:nvPr/>
          </p:nvSpPr>
          <p:spPr>
            <a:xfrm>
              <a:off x="5584605" y="7268655"/>
              <a:ext cx="0" cy="635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2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39" name="object 24">
              <a:extLst>
                <a:ext uri="{FF2B5EF4-FFF2-40B4-BE49-F238E27FC236}">
                  <a16:creationId xmlns:a16="http://schemas.microsoft.com/office/drawing/2014/main" id="{8AF24671-0F7B-4594-8A1A-E609E00EB971}"/>
                </a:ext>
              </a:extLst>
            </p:cNvPr>
            <p:cNvSpPr/>
            <p:nvPr/>
          </p:nvSpPr>
          <p:spPr>
            <a:xfrm>
              <a:off x="5350424" y="7270391"/>
              <a:ext cx="234315" cy="0"/>
            </a:xfrm>
            <a:custGeom>
              <a:avLst/>
              <a:gdLst/>
              <a:ahLst/>
              <a:cxnLst/>
              <a:rect l="l" t="t" r="r" b="b"/>
              <a:pathLst>
                <a:path w="234314">
                  <a:moveTo>
                    <a:pt x="0" y="0"/>
                  </a:moveTo>
                  <a:lnTo>
                    <a:pt x="23417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0" name="object 25">
              <a:extLst>
                <a:ext uri="{FF2B5EF4-FFF2-40B4-BE49-F238E27FC236}">
                  <a16:creationId xmlns:a16="http://schemas.microsoft.com/office/drawing/2014/main" id="{F0E9A1B5-EB69-4A47-A387-C717D479F286}"/>
                </a:ext>
              </a:extLst>
            </p:cNvPr>
            <p:cNvSpPr/>
            <p:nvPr/>
          </p:nvSpPr>
          <p:spPr>
            <a:xfrm>
              <a:off x="5180157" y="7270391"/>
              <a:ext cx="170815" cy="0"/>
            </a:xfrm>
            <a:custGeom>
              <a:avLst/>
              <a:gdLst/>
              <a:ahLst/>
              <a:cxnLst/>
              <a:rect l="l" t="t" r="r" b="b"/>
              <a:pathLst>
                <a:path w="170814">
                  <a:moveTo>
                    <a:pt x="0" y="0"/>
                  </a:moveTo>
                  <a:lnTo>
                    <a:pt x="17026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1" name="object 26">
              <a:extLst>
                <a:ext uri="{FF2B5EF4-FFF2-40B4-BE49-F238E27FC236}">
                  <a16:creationId xmlns:a16="http://schemas.microsoft.com/office/drawing/2014/main" id="{0A30B716-0C30-4D25-83C3-2512581F19B4}"/>
                </a:ext>
              </a:extLst>
            </p:cNvPr>
            <p:cNvSpPr/>
            <p:nvPr/>
          </p:nvSpPr>
          <p:spPr>
            <a:xfrm>
              <a:off x="4949044" y="7079722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-1587" y="2070"/>
                  </a:moveTo>
                  <a:lnTo>
                    <a:pt x="1625" y="2070"/>
                  </a:lnTo>
                </a:path>
              </a:pathLst>
            </a:custGeom>
            <a:ln w="41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2" name="object 27">
              <a:extLst>
                <a:ext uri="{FF2B5EF4-FFF2-40B4-BE49-F238E27FC236}">
                  <a16:creationId xmlns:a16="http://schemas.microsoft.com/office/drawing/2014/main" id="{6872E66D-D968-4FA7-AC5E-8619010DA078}"/>
                </a:ext>
              </a:extLst>
            </p:cNvPr>
            <p:cNvSpPr/>
            <p:nvPr/>
          </p:nvSpPr>
          <p:spPr>
            <a:xfrm>
              <a:off x="4949084" y="708385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0" y="0"/>
                  </a:moveTo>
                  <a:lnTo>
                    <a:pt x="127" y="407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3" name="object 28">
              <a:extLst>
                <a:ext uri="{FF2B5EF4-FFF2-40B4-BE49-F238E27FC236}">
                  <a16:creationId xmlns:a16="http://schemas.microsoft.com/office/drawing/2014/main" id="{06472FC3-89A8-4E36-B48B-31213EB2558F}"/>
                </a:ext>
              </a:extLst>
            </p:cNvPr>
            <p:cNvSpPr/>
            <p:nvPr/>
          </p:nvSpPr>
          <p:spPr>
            <a:xfrm>
              <a:off x="4949207" y="708792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101" y="-1587"/>
                  </a:moveTo>
                  <a:lnTo>
                    <a:pt x="101" y="5588"/>
                  </a:lnTo>
                </a:path>
              </a:pathLst>
            </a:custGeom>
            <a:ln w="33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4" name="object 29">
              <a:extLst>
                <a:ext uri="{FF2B5EF4-FFF2-40B4-BE49-F238E27FC236}">
                  <a16:creationId xmlns:a16="http://schemas.microsoft.com/office/drawing/2014/main" id="{B3527276-B708-40FE-A6F9-AC84C357C67B}"/>
                </a:ext>
              </a:extLst>
            </p:cNvPr>
            <p:cNvSpPr/>
            <p:nvPr/>
          </p:nvSpPr>
          <p:spPr>
            <a:xfrm>
              <a:off x="4949409" y="7091933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139" y="-1587"/>
                  </a:moveTo>
                  <a:lnTo>
                    <a:pt x="139" y="5524"/>
                  </a:lnTo>
                </a:path>
              </a:pathLst>
            </a:custGeom>
            <a:ln w="3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5" name="object 30">
              <a:extLst>
                <a:ext uri="{FF2B5EF4-FFF2-40B4-BE49-F238E27FC236}">
                  <a16:creationId xmlns:a16="http://schemas.microsoft.com/office/drawing/2014/main" id="{B75E3A31-72B3-4DC4-841E-4A6364D4BD6F}"/>
                </a:ext>
              </a:extLst>
            </p:cNvPr>
            <p:cNvSpPr/>
            <p:nvPr/>
          </p:nvSpPr>
          <p:spPr>
            <a:xfrm>
              <a:off x="4949691" y="7095869"/>
              <a:ext cx="635" cy="4445"/>
            </a:xfrm>
            <a:custGeom>
              <a:avLst/>
              <a:gdLst/>
              <a:ahLst/>
              <a:cxnLst/>
              <a:rect l="l" t="t" r="r" b="b"/>
              <a:pathLst>
                <a:path w="635" h="4445">
                  <a:moveTo>
                    <a:pt x="0" y="0"/>
                  </a:moveTo>
                  <a:lnTo>
                    <a:pt x="355" y="387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6" name="object 31">
              <a:extLst>
                <a:ext uri="{FF2B5EF4-FFF2-40B4-BE49-F238E27FC236}">
                  <a16:creationId xmlns:a16="http://schemas.microsoft.com/office/drawing/2014/main" id="{0CDA6B86-040A-4D1F-A1D9-2782CD1A4099}"/>
                </a:ext>
              </a:extLst>
            </p:cNvPr>
            <p:cNvSpPr/>
            <p:nvPr/>
          </p:nvSpPr>
          <p:spPr>
            <a:xfrm>
              <a:off x="4950051" y="7099743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431" y="38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7" name="object 32">
              <a:extLst>
                <a:ext uri="{FF2B5EF4-FFF2-40B4-BE49-F238E27FC236}">
                  <a16:creationId xmlns:a16="http://schemas.microsoft.com/office/drawing/2014/main" id="{0150B1A4-CF7D-44CD-BEA7-AB39607987A6}"/>
                </a:ext>
              </a:extLst>
            </p:cNvPr>
            <p:cNvSpPr/>
            <p:nvPr/>
          </p:nvSpPr>
          <p:spPr>
            <a:xfrm>
              <a:off x="4950484" y="7103549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508" y="37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8" name="object 33">
              <a:extLst>
                <a:ext uri="{FF2B5EF4-FFF2-40B4-BE49-F238E27FC236}">
                  <a16:creationId xmlns:a16="http://schemas.microsoft.com/office/drawing/2014/main" id="{73901C70-8A79-45C9-BE7A-63C0A2535BD2}"/>
                </a:ext>
              </a:extLst>
            </p:cNvPr>
            <p:cNvSpPr/>
            <p:nvPr/>
          </p:nvSpPr>
          <p:spPr>
            <a:xfrm>
              <a:off x="4950993" y="7107294"/>
              <a:ext cx="635" cy="3810"/>
            </a:xfrm>
            <a:custGeom>
              <a:avLst/>
              <a:gdLst/>
              <a:ahLst/>
              <a:cxnLst/>
              <a:rect l="l" t="t" r="r" b="b"/>
              <a:pathLst>
                <a:path w="635" h="3809">
                  <a:moveTo>
                    <a:pt x="0" y="0"/>
                  </a:moveTo>
                  <a:lnTo>
                    <a:pt x="584" y="368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49" name="object 34">
              <a:extLst>
                <a:ext uri="{FF2B5EF4-FFF2-40B4-BE49-F238E27FC236}">
                  <a16:creationId xmlns:a16="http://schemas.microsoft.com/office/drawing/2014/main" id="{E18EE894-B55D-492A-BC5E-B98F5F1F060A}"/>
                </a:ext>
              </a:extLst>
            </p:cNvPr>
            <p:cNvSpPr/>
            <p:nvPr/>
          </p:nvSpPr>
          <p:spPr>
            <a:xfrm>
              <a:off x="4951575" y="711097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647" y="36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0" name="object 35">
              <a:extLst>
                <a:ext uri="{FF2B5EF4-FFF2-40B4-BE49-F238E27FC236}">
                  <a16:creationId xmlns:a16="http://schemas.microsoft.com/office/drawing/2014/main" id="{00C4584D-BF89-4A52-B2CF-157E24799CCD}"/>
                </a:ext>
              </a:extLst>
            </p:cNvPr>
            <p:cNvSpPr/>
            <p:nvPr/>
          </p:nvSpPr>
          <p:spPr>
            <a:xfrm>
              <a:off x="4952226" y="7114592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723" y="355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1" name="object 36">
              <a:extLst>
                <a:ext uri="{FF2B5EF4-FFF2-40B4-BE49-F238E27FC236}">
                  <a16:creationId xmlns:a16="http://schemas.microsoft.com/office/drawing/2014/main" id="{8DA0A123-AE75-4D5D-87C0-41F639D85340}"/>
                </a:ext>
              </a:extLst>
            </p:cNvPr>
            <p:cNvSpPr/>
            <p:nvPr/>
          </p:nvSpPr>
          <p:spPr>
            <a:xfrm>
              <a:off x="4952949" y="7118145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787" y="34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2" name="object 37">
              <a:extLst>
                <a:ext uri="{FF2B5EF4-FFF2-40B4-BE49-F238E27FC236}">
                  <a16:creationId xmlns:a16="http://schemas.microsoft.com/office/drawing/2014/main" id="{5868D0E5-E262-4CAE-8714-9FECCCF874EF}"/>
                </a:ext>
              </a:extLst>
            </p:cNvPr>
            <p:cNvSpPr/>
            <p:nvPr/>
          </p:nvSpPr>
          <p:spPr>
            <a:xfrm>
              <a:off x="4953739" y="7121641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863" y="342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3" name="object 38">
              <a:extLst>
                <a:ext uri="{FF2B5EF4-FFF2-40B4-BE49-F238E27FC236}">
                  <a16:creationId xmlns:a16="http://schemas.microsoft.com/office/drawing/2014/main" id="{6A8BB09C-5D2C-4579-851D-8C4E8C7FE6F0}"/>
                </a:ext>
              </a:extLst>
            </p:cNvPr>
            <p:cNvSpPr/>
            <p:nvPr/>
          </p:nvSpPr>
          <p:spPr>
            <a:xfrm>
              <a:off x="4954597" y="712507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927" y="336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4" name="object 39">
              <a:extLst>
                <a:ext uri="{FF2B5EF4-FFF2-40B4-BE49-F238E27FC236}">
                  <a16:creationId xmlns:a16="http://schemas.microsoft.com/office/drawing/2014/main" id="{40476822-EB6C-44BA-B9B0-4A10AF4D20AC}"/>
                </a:ext>
              </a:extLst>
            </p:cNvPr>
            <p:cNvSpPr/>
            <p:nvPr/>
          </p:nvSpPr>
          <p:spPr>
            <a:xfrm>
              <a:off x="4955519" y="7128443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990" y="331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5" name="object 40">
              <a:extLst>
                <a:ext uri="{FF2B5EF4-FFF2-40B4-BE49-F238E27FC236}">
                  <a16:creationId xmlns:a16="http://schemas.microsoft.com/office/drawing/2014/main" id="{FE546658-420C-4449-90F8-7732D6D28052}"/>
                </a:ext>
              </a:extLst>
            </p:cNvPr>
            <p:cNvSpPr/>
            <p:nvPr/>
          </p:nvSpPr>
          <p:spPr>
            <a:xfrm>
              <a:off x="4956506" y="7131757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1054" y="325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6" name="object 41">
              <a:extLst>
                <a:ext uri="{FF2B5EF4-FFF2-40B4-BE49-F238E27FC236}">
                  <a16:creationId xmlns:a16="http://schemas.microsoft.com/office/drawing/2014/main" id="{CB2A884D-B160-4151-B262-1DA30161F921}"/>
                </a:ext>
              </a:extLst>
            </p:cNvPr>
            <p:cNvSpPr/>
            <p:nvPr/>
          </p:nvSpPr>
          <p:spPr>
            <a:xfrm>
              <a:off x="4957556" y="7135011"/>
              <a:ext cx="1270" cy="3810"/>
            </a:xfrm>
            <a:custGeom>
              <a:avLst/>
              <a:gdLst/>
              <a:ahLst/>
              <a:cxnLst/>
              <a:rect l="l" t="t" r="r" b="b"/>
              <a:pathLst>
                <a:path w="1270" h="3809">
                  <a:moveTo>
                    <a:pt x="0" y="0"/>
                  </a:moveTo>
                  <a:lnTo>
                    <a:pt x="1104" y="31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7" name="object 42">
              <a:extLst>
                <a:ext uri="{FF2B5EF4-FFF2-40B4-BE49-F238E27FC236}">
                  <a16:creationId xmlns:a16="http://schemas.microsoft.com/office/drawing/2014/main" id="{D5670E2C-A4BA-4409-94AB-70D57536FDEF}"/>
                </a:ext>
              </a:extLst>
            </p:cNvPr>
            <p:cNvSpPr/>
            <p:nvPr/>
          </p:nvSpPr>
          <p:spPr>
            <a:xfrm>
              <a:off x="4958668" y="7138203"/>
              <a:ext cx="1270" cy="3175"/>
            </a:xfrm>
            <a:custGeom>
              <a:avLst/>
              <a:gdLst/>
              <a:ahLst/>
              <a:cxnLst/>
              <a:rect l="l" t="t" r="r" b="b"/>
              <a:pathLst>
                <a:path w="1270" h="3175">
                  <a:moveTo>
                    <a:pt x="0" y="0"/>
                  </a:moveTo>
                  <a:lnTo>
                    <a:pt x="1168" y="313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8" name="object 43">
              <a:extLst>
                <a:ext uri="{FF2B5EF4-FFF2-40B4-BE49-F238E27FC236}">
                  <a16:creationId xmlns:a16="http://schemas.microsoft.com/office/drawing/2014/main" id="{41C1EEC1-D528-4690-9B14-EDFCC8EB0D61}"/>
                </a:ext>
              </a:extLst>
            </p:cNvPr>
            <p:cNvSpPr/>
            <p:nvPr/>
          </p:nvSpPr>
          <p:spPr>
            <a:xfrm>
              <a:off x="4959840" y="7141340"/>
              <a:ext cx="1270" cy="3175"/>
            </a:xfrm>
            <a:custGeom>
              <a:avLst/>
              <a:gdLst/>
              <a:ahLst/>
              <a:cxnLst/>
              <a:rect l="l" t="t" r="r" b="b"/>
              <a:pathLst>
                <a:path w="1270" h="3175">
                  <a:moveTo>
                    <a:pt x="0" y="0"/>
                  </a:moveTo>
                  <a:lnTo>
                    <a:pt x="1231" y="30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59" name="object 44">
              <a:extLst>
                <a:ext uri="{FF2B5EF4-FFF2-40B4-BE49-F238E27FC236}">
                  <a16:creationId xmlns:a16="http://schemas.microsoft.com/office/drawing/2014/main" id="{BA31BAF4-25FF-4A3E-8F25-51EFC1132E7C}"/>
                </a:ext>
              </a:extLst>
            </p:cNvPr>
            <p:cNvSpPr/>
            <p:nvPr/>
          </p:nvSpPr>
          <p:spPr>
            <a:xfrm>
              <a:off x="4961067" y="7144421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282" y="30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0" name="object 45">
              <a:extLst>
                <a:ext uri="{FF2B5EF4-FFF2-40B4-BE49-F238E27FC236}">
                  <a16:creationId xmlns:a16="http://schemas.microsoft.com/office/drawing/2014/main" id="{5D177349-6501-462C-86A5-D33E4ED32BA9}"/>
                </a:ext>
              </a:extLst>
            </p:cNvPr>
            <p:cNvSpPr/>
            <p:nvPr/>
          </p:nvSpPr>
          <p:spPr>
            <a:xfrm>
              <a:off x="4962352" y="7147440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346" y="297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1" name="object 46">
              <a:extLst>
                <a:ext uri="{FF2B5EF4-FFF2-40B4-BE49-F238E27FC236}">
                  <a16:creationId xmlns:a16="http://schemas.microsoft.com/office/drawing/2014/main" id="{87440A12-377C-4A84-AAA0-6BEA15C92505}"/>
                </a:ext>
              </a:extLst>
            </p:cNvPr>
            <p:cNvSpPr/>
            <p:nvPr/>
          </p:nvSpPr>
          <p:spPr>
            <a:xfrm>
              <a:off x="4963692" y="7150409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397" y="29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2" name="object 47">
              <a:extLst>
                <a:ext uri="{FF2B5EF4-FFF2-40B4-BE49-F238E27FC236}">
                  <a16:creationId xmlns:a16="http://schemas.microsoft.com/office/drawing/2014/main" id="{48920212-CFD7-4AF7-801D-DC0FA2E71711}"/>
                </a:ext>
              </a:extLst>
            </p:cNvPr>
            <p:cNvSpPr/>
            <p:nvPr/>
          </p:nvSpPr>
          <p:spPr>
            <a:xfrm>
              <a:off x="4965087" y="7153320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447" y="28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3" name="object 48">
              <a:extLst>
                <a:ext uri="{FF2B5EF4-FFF2-40B4-BE49-F238E27FC236}">
                  <a16:creationId xmlns:a16="http://schemas.microsoft.com/office/drawing/2014/main" id="{DC1CA9DF-35EC-4426-BD1D-DE6475B49F91}"/>
                </a:ext>
              </a:extLst>
            </p:cNvPr>
            <p:cNvSpPr/>
            <p:nvPr/>
          </p:nvSpPr>
          <p:spPr>
            <a:xfrm>
              <a:off x="4966535" y="715617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498" y="280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4" name="object 49">
              <a:extLst>
                <a:ext uri="{FF2B5EF4-FFF2-40B4-BE49-F238E27FC236}">
                  <a16:creationId xmlns:a16="http://schemas.microsoft.com/office/drawing/2014/main" id="{AA115D2A-6220-406F-9556-203ECC218079}"/>
                </a:ext>
              </a:extLst>
            </p:cNvPr>
            <p:cNvSpPr/>
            <p:nvPr/>
          </p:nvSpPr>
          <p:spPr>
            <a:xfrm>
              <a:off x="4968033" y="7158977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549" y="274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5" name="object 50">
              <a:extLst>
                <a:ext uri="{FF2B5EF4-FFF2-40B4-BE49-F238E27FC236}">
                  <a16:creationId xmlns:a16="http://schemas.microsoft.com/office/drawing/2014/main" id="{E3129C3B-D6ED-4F38-A77E-850FB495DB88}"/>
                </a:ext>
              </a:extLst>
            </p:cNvPr>
            <p:cNvSpPr/>
            <p:nvPr/>
          </p:nvSpPr>
          <p:spPr>
            <a:xfrm>
              <a:off x="4969579" y="7161724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00" y="26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6" name="object 51">
              <a:extLst>
                <a:ext uri="{FF2B5EF4-FFF2-40B4-BE49-F238E27FC236}">
                  <a16:creationId xmlns:a16="http://schemas.microsoft.com/office/drawing/2014/main" id="{582D42C5-C74F-45BD-993E-611BCC862F2B}"/>
                </a:ext>
              </a:extLst>
            </p:cNvPr>
            <p:cNvSpPr/>
            <p:nvPr/>
          </p:nvSpPr>
          <p:spPr>
            <a:xfrm>
              <a:off x="4971175" y="7164419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38" y="264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7" name="object 52">
              <a:extLst>
                <a:ext uri="{FF2B5EF4-FFF2-40B4-BE49-F238E27FC236}">
                  <a16:creationId xmlns:a16="http://schemas.microsoft.com/office/drawing/2014/main" id="{16F4CCA9-E478-406C-BB34-7674F00FF3D5}"/>
                </a:ext>
              </a:extLst>
            </p:cNvPr>
            <p:cNvSpPr/>
            <p:nvPr/>
          </p:nvSpPr>
          <p:spPr>
            <a:xfrm>
              <a:off x="4972817" y="7167063"/>
              <a:ext cx="1905" cy="3175"/>
            </a:xfrm>
            <a:custGeom>
              <a:avLst/>
              <a:gdLst/>
              <a:ahLst/>
              <a:cxnLst/>
              <a:rect l="l" t="t" r="r" b="b"/>
              <a:pathLst>
                <a:path w="1904" h="3175">
                  <a:moveTo>
                    <a:pt x="0" y="0"/>
                  </a:moveTo>
                  <a:lnTo>
                    <a:pt x="1689" y="25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8" name="object 53">
              <a:extLst>
                <a:ext uri="{FF2B5EF4-FFF2-40B4-BE49-F238E27FC236}">
                  <a16:creationId xmlns:a16="http://schemas.microsoft.com/office/drawing/2014/main" id="{64D8ED9D-1BA7-479E-9DF3-881E4FF8A3A1}"/>
                </a:ext>
              </a:extLst>
            </p:cNvPr>
            <p:cNvSpPr/>
            <p:nvPr/>
          </p:nvSpPr>
          <p:spPr>
            <a:xfrm>
              <a:off x="4974506" y="7169650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727" y="254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69" name="object 54">
              <a:extLst>
                <a:ext uri="{FF2B5EF4-FFF2-40B4-BE49-F238E27FC236}">
                  <a16:creationId xmlns:a16="http://schemas.microsoft.com/office/drawing/2014/main" id="{191A9C24-C882-499D-B1E7-465B44C4EABA}"/>
                </a:ext>
              </a:extLst>
            </p:cNvPr>
            <p:cNvSpPr/>
            <p:nvPr/>
          </p:nvSpPr>
          <p:spPr>
            <a:xfrm>
              <a:off x="4976234" y="7172189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778" y="24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0" name="object 55">
              <a:extLst>
                <a:ext uri="{FF2B5EF4-FFF2-40B4-BE49-F238E27FC236}">
                  <a16:creationId xmlns:a16="http://schemas.microsoft.com/office/drawing/2014/main" id="{B1358598-1665-4674-8D28-B359C3555006}"/>
                </a:ext>
              </a:extLst>
            </p:cNvPr>
            <p:cNvSpPr/>
            <p:nvPr/>
          </p:nvSpPr>
          <p:spPr>
            <a:xfrm>
              <a:off x="4978010" y="7174678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16" y="243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1" name="object 56">
              <a:extLst>
                <a:ext uri="{FF2B5EF4-FFF2-40B4-BE49-F238E27FC236}">
                  <a16:creationId xmlns:a16="http://schemas.microsoft.com/office/drawing/2014/main" id="{8CC4578A-B7D9-4A08-9745-441EF9AD49FC}"/>
                </a:ext>
              </a:extLst>
            </p:cNvPr>
            <p:cNvSpPr/>
            <p:nvPr/>
          </p:nvSpPr>
          <p:spPr>
            <a:xfrm>
              <a:off x="4979823" y="7177117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54" y="23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2" name="object 57">
              <a:extLst>
                <a:ext uri="{FF2B5EF4-FFF2-40B4-BE49-F238E27FC236}">
                  <a16:creationId xmlns:a16="http://schemas.microsoft.com/office/drawing/2014/main" id="{25878A88-BF4F-4671-AB52-FF9B7FE8170F}"/>
                </a:ext>
              </a:extLst>
            </p:cNvPr>
            <p:cNvSpPr/>
            <p:nvPr/>
          </p:nvSpPr>
          <p:spPr>
            <a:xfrm>
              <a:off x="4981677" y="7179505"/>
              <a:ext cx="1905" cy="2540"/>
            </a:xfrm>
            <a:custGeom>
              <a:avLst/>
              <a:gdLst/>
              <a:ahLst/>
              <a:cxnLst/>
              <a:rect l="l" t="t" r="r" b="b"/>
              <a:pathLst>
                <a:path w="1904" h="2540">
                  <a:moveTo>
                    <a:pt x="0" y="0"/>
                  </a:moveTo>
                  <a:lnTo>
                    <a:pt x="1892" y="233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3" name="object 58">
              <a:extLst>
                <a:ext uri="{FF2B5EF4-FFF2-40B4-BE49-F238E27FC236}">
                  <a16:creationId xmlns:a16="http://schemas.microsoft.com/office/drawing/2014/main" id="{EEB5718E-C410-4C9D-BC7D-2DC9D81A1500}"/>
                </a:ext>
              </a:extLst>
            </p:cNvPr>
            <p:cNvSpPr/>
            <p:nvPr/>
          </p:nvSpPr>
          <p:spPr>
            <a:xfrm>
              <a:off x="4983565" y="7181844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30" y="22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4" name="object 59">
              <a:extLst>
                <a:ext uri="{FF2B5EF4-FFF2-40B4-BE49-F238E27FC236}">
                  <a16:creationId xmlns:a16="http://schemas.microsoft.com/office/drawing/2014/main" id="{C2C4EC4D-F1B4-468F-B78D-658026DEBED7}"/>
                </a:ext>
              </a:extLst>
            </p:cNvPr>
            <p:cNvSpPr/>
            <p:nvPr/>
          </p:nvSpPr>
          <p:spPr>
            <a:xfrm>
              <a:off x="4985495" y="7184135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55" y="224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5" name="object 60">
              <a:extLst>
                <a:ext uri="{FF2B5EF4-FFF2-40B4-BE49-F238E27FC236}">
                  <a16:creationId xmlns:a16="http://schemas.microsoft.com/office/drawing/2014/main" id="{CE3FCD33-DA11-43E7-AD78-32DFC42F3897}"/>
                </a:ext>
              </a:extLst>
            </p:cNvPr>
            <p:cNvSpPr/>
            <p:nvPr/>
          </p:nvSpPr>
          <p:spPr>
            <a:xfrm>
              <a:off x="4987456" y="7186381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1993" y="219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6" name="object 61">
              <a:extLst>
                <a:ext uri="{FF2B5EF4-FFF2-40B4-BE49-F238E27FC236}">
                  <a16:creationId xmlns:a16="http://schemas.microsoft.com/office/drawing/2014/main" id="{115B831B-6134-42A2-8081-8B6A476C9AF2}"/>
                </a:ext>
              </a:extLst>
            </p:cNvPr>
            <p:cNvSpPr/>
            <p:nvPr/>
          </p:nvSpPr>
          <p:spPr>
            <a:xfrm>
              <a:off x="4989452" y="7188577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32" y="21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7" name="object 62">
              <a:extLst>
                <a:ext uri="{FF2B5EF4-FFF2-40B4-BE49-F238E27FC236}">
                  <a16:creationId xmlns:a16="http://schemas.microsoft.com/office/drawing/2014/main" id="{E9A03AEC-7183-4F11-A2DF-7219BD25CC61}"/>
                </a:ext>
              </a:extLst>
            </p:cNvPr>
            <p:cNvSpPr/>
            <p:nvPr/>
          </p:nvSpPr>
          <p:spPr>
            <a:xfrm>
              <a:off x="4991479" y="7190727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57" y="210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8" name="object 63">
              <a:extLst>
                <a:ext uri="{FF2B5EF4-FFF2-40B4-BE49-F238E27FC236}">
                  <a16:creationId xmlns:a16="http://schemas.microsoft.com/office/drawing/2014/main" id="{417F0A8F-3E42-43C8-98C1-B2E7D19A0867}"/>
                </a:ext>
              </a:extLst>
            </p:cNvPr>
            <p:cNvSpPr/>
            <p:nvPr/>
          </p:nvSpPr>
          <p:spPr>
            <a:xfrm>
              <a:off x="4993537" y="7192834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40">
                  <a:moveTo>
                    <a:pt x="0" y="0"/>
                  </a:moveTo>
                  <a:lnTo>
                    <a:pt x="2095" y="20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79" name="object 64">
              <a:extLst>
                <a:ext uri="{FF2B5EF4-FFF2-40B4-BE49-F238E27FC236}">
                  <a16:creationId xmlns:a16="http://schemas.microsoft.com/office/drawing/2014/main" id="{D255740F-5B28-44BB-842D-54304A2FFC25}"/>
                </a:ext>
              </a:extLst>
            </p:cNvPr>
            <p:cNvSpPr/>
            <p:nvPr/>
          </p:nvSpPr>
          <p:spPr>
            <a:xfrm>
              <a:off x="4995626" y="7194894"/>
              <a:ext cx="4445" cy="4445"/>
            </a:xfrm>
            <a:custGeom>
              <a:avLst/>
              <a:gdLst/>
              <a:ahLst/>
              <a:cxnLst/>
              <a:rect l="l" t="t" r="r" b="b"/>
              <a:pathLst>
                <a:path w="4445" h="4445">
                  <a:moveTo>
                    <a:pt x="0" y="0"/>
                  </a:moveTo>
                  <a:lnTo>
                    <a:pt x="4254" y="39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0" name="object 65">
              <a:extLst>
                <a:ext uri="{FF2B5EF4-FFF2-40B4-BE49-F238E27FC236}">
                  <a16:creationId xmlns:a16="http://schemas.microsoft.com/office/drawing/2014/main" id="{19BC78EF-1315-415B-9C88-A7941271C0B4}"/>
                </a:ext>
              </a:extLst>
            </p:cNvPr>
            <p:cNvSpPr/>
            <p:nvPr/>
          </p:nvSpPr>
          <p:spPr>
            <a:xfrm>
              <a:off x="4999882" y="7198879"/>
              <a:ext cx="4445" cy="3810"/>
            </a:xfrm>
            <a:custGeom>
              <a:avLst/>
              <a:gdLst/>
              <a:ahLst/>
              <a:cxnLst/>
              <a:rect l="l" t="t" r="r" b="b"/>
              <a:pathLst>
                <a:path w="4445" h="3809">
                  <a:moveTo>
                    <a:pt x="0" y="0"/>
                  </a:moveTo>
                  <a:lnTo>
                    <a:pt x="4356" y="380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1" name="object 66">
              <a:extLst>
                <a:ext uri="{FF2B5EF4-FFF2-40B4-BE49-F238E27FC236}">
                  <a16:creationId xmlns:a16="http://schemas.microsoft.com/office/drawing/2014/main" id="{50DED0B3-981A-4E06-BE28-4898AE09E25D}"/>
                </a:ext>
              </a:extLst>
            </p:cNvPr>
            <p:cNvSpPr/>
            <p:nvPr/>
          </p:nvSpPr>
          <p:spPr>
            <a:xfrm>
              <a:off x="5004236" y="7202691"/>
              <a:ext cx="4445" cy="3810"/>
            </a:xfrm>
            <a:custGeom>
              <a:avLst/>
              <a:gdLst/>
              <a:ahLst/>
              <a:cxnLst/>
              <a:rect l="l" t="t" r="r" b="b"/>
              <a:pathLst>
                <a:path w="4445" h="3809">
                  <a:moveTo>
                    <a:pt x="0" y="0"/>
                  </a:moveTo>
                  <a:lnTo>
                    <a:pt x="4445" y="36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2" name="object 67">
              <a:extLst>
                <a:ext uri="{FF2B5EF4-FFF2-40B4-BE49-F238E27FC236}">
                  <a16:creationId xmlns:a16="http://schemas.microsoft.com/office/drawing/2014/main" id="{1C6CE0C3-3B42-40F6-8295-3EE7ACB34782}"/>
                </a:ext>
              </a:extLst>
            </p:cNvPr>
            <p:cNvSpPr/>
            <p:nvPr/>
          </p:nvSpPr>
          <p:spPr>
            <a:xfrm>
              <a:off x="5008680" y="7206336"/>
              <a:ext cx="5080" cy="3810"/>
            </a:xfrm>
            <a:custGeom>
              <a:avLst/>
              <a:gdLst/>
              <a:ahLst/>
              <a:cxnLst/>
              <a:rect l="l" t="t" r="r" b="b"/>
              <a:pathLst>
                <a:path w="5079" h="3809">
                  <a:moveTo>
                    <a:pt x="0" y="0"/>
                  </a:moveTo>
                  <a:lnTo>
                    <a:pt x="4521" y="34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3" name="object 68">
              <a:extLst>
                <a:ext uri="{FF2B5EF4-FFF2-40B4-BE49-F238E27FC236}">
                  <a16:creationId xmlns:a16="http://schemas.microsoft.com/office/drawing/2014/main" id="{D256CA0B-47EF-4274-9A51-984AE81EAEF6}"/>
                </a:ext>
              </a:extLst>
            </p:cNvPr>
            <p:cNvSpPr/>
            <p:nvPr/>
          </p:nvSpPr>
          <p:spPr>
            <a:xfrm>
              <a:off x="5013199" y="7209814"/>
              <a:ext cx="5080" cy="3810"/>
            </a:xfrm>
            <a:custGeom>
              <a:avLst/>
              <a:gdLst/>
              <a:ahLst/>
              <a:cxnLst/>
              <a:rect l="l" t="t" r="r" b="b"/>
              <a:pathLst>
                <a:path w="5079" h="3809">
                  <a:moveTo>
                    <a:pt x="0" y="0"/>
                  </a:moveTo>
                  <a:lnTo>
                    <a:pt x="4584" y="332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4" name="object 69">
              <a:extLst>
                <a:ext uri="{FF2B5EF4-FFF2-40B4-BE49-F238E27FC236}">
                  <a16:creationId xmlns:a16="http://schemas.microsoft.com/office/drawing/2014/main" id="{1987D926-19D1-48F9-9B8B-B7643F986D54}"/>
                </a:ext>
              </a:extLst>
            </p:cNvPr>
            <p:cNvSpPr/>
            <p:nvPr/>
          </p:nvSpPr>
          <p:spPr>
            <a:xfrm>
              <a:off x="5017782" y="7213136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635" y="316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5" name="object 70">
              <a:extLst>
                <a:ext uri="{FF2B5EF4-FFF2-40B4-BE49-F238E27FC236}">
                  <a16:creationId xmlns:a16="http://schemas.microsoft.com/office/drawing/2014/main" id="{76DA28C6-9F72-45AD-8367-4471A0022E5F}"/>
                </a:ext>
              </a:extLst>
            </p:cNvPr>
            <p:cNvSpPr/>
            <p:nvPr/>
          </p:nvSpPr>
          <p:spPr>
            <a:xfrm>
              <a:off x="5022418" y="7216302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673" y="302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6" name="object 71">
              <a:extLst>
                <a:ext uri="{FF2B5EF4-FFF2-40B4-BE49-F238E27FC236}">
                  <a16:creationId xmlns:a16="http://schemas.microsoft.com/office/drawing/2014/main" id="{D50413CD-BC1F-4E32-BF83-A12F24690545}"/>
                </a:ext>
              </a:extLst>
            </p:cNvPr>
            <p:cNvSpPr/>
            <p:nvPr/>
          </p:nvSpPr>
          <p:spPr>
            <a:xfrm>
              <a:off x="5027091" y="7219321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11" y="28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7" name="object 72">
              <a:extLst>
                <a:ext uri="{FF2B5EF4-FFF2-40B4-BE49-F238E27FC236}">
                  <a16:creationId xmlns:a16="http://schemas.microsoft.com/office/drawing/2014/main" id="{5F956FAE-C935-4633-8B99-161810CF50A3}"/>
                </a:ext>
              </a:extLst>
            </p:cNvPr>
            <p:cNvSpPr/>
            <p:nvPr/>
          </p:nvSpPr>
          <p:spPr>
            <a:xfrm>
              <a:off x="5031798" y="7222194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24" y="273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8" name="object 73">
              <a:extLst>
                <a:ext uri="{FF2B5EF4-FFF2-40B4-BE49-F238E27FC236}">
                  <a16:creationId xmlns:a16="http://schemas.microsoft.com/office/drawing/2014/main" id="{A5F58367-DBEA-478B-A409-B5D6A5120CB7}"/>
                </a:ext>
              </a:extLst>
            </p:cNvPr>
            <p:cNvSpPr/>
            <p:nvPr/>
          </p:nvSpPr>
          <p:spPr>
            <a:xfrm>
              <a:off x="5036520" y="7224929"/>
              <a:ext cx="5080" cy="3175"/>
            </a:xfrm>
            <a:custGeom>
              <a:avLst/>
              <a:gdLst/>
              <a:ahLst/>
              <a:cxnLst/>
              <a:rect l="l" t="t" r="r" b="b"/>
              <a:pathLst>
                <a:path w="5079" h="3175">
                  <a:moveTo>
                    <a:pt x="0" y="0"/>
                  </a:moveTo>
                  <a:lnTo>
                    <a:pt x="4724" y="260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89" name="object 74">
              <a:extLst>
                <a:ext uri="{FF2B5EF4-FFF2-40B4-BE49-F238E27FC236}">
                  <a16:creationId xmlns:a16="http://schemas.microsoft.com/office/drawing/2014/main" id="{FF11C810-206D-4028-AE54-B4F5E976ED2E}"/>
                </a:ext>
              </a:extLst>
            </p:cNvPr>
            <p:cNvSpPr/>
            <p:nvPr/>
          </p:nvSpPr>
          <p:spPr>
            <a:xfrm>
              <a:off x="5041251" y="7227529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4724" y="246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0" name="object 75">
              <a:extLst>
                <a:ext uri="{FF2B5EF4-FFF2-40B4-BE49-F238E27FC236}">
                  <a16:creationId xmlns:a16="http://schemas.microsoft.com/office/drawing/2014/main" id="{DA0B8BD3-0625-435F-9183-F2A2BE182384}"/>
                </a:ext>
              </a:extLst>
            </p:cNvPr>
            <p:cNvSpPr/>
            <p:nvPr/>
          </p:nvSpPr>
          <p:spPr>
            <a:xfrm>
              <a:off x="5045972" y="7229998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4711" y="234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1" name="object 76">
              <a:extLst>
                <a:ext uri="{FF2B5EF4-FFF2-40B4-BE49-F238E27FC236}">
                  <a16:creationId xmlns:a16="http://schemas.microsoft.com/office/drawing/2014/main" id="{B25DA4F3-88DF-4095-B319-588ED32EB364}"/>
                </a:ext>
              </a:extLst>
            </p:cNvPr>
            <p:cNvSpPr/>
            <p:nvPr/>
          </p:nvSpPr>
          <p:spPr>
            <a:xfrm>
              <a:off x="5060327" y="7236903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5029" y="224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2" name="object 77">
              <a:extLst>
                <a:ext uri="{FF2B5EF4-FFF2-40B4-BE49-F238E27FC236}">
                  <a16:creationId xmlns:a16="http://schemas.microsoft.com/office/drawing/2014/main" id="{F4513DE4-04B2-4BA3-A12B-72425167D165}"/>
                </a:ext>
              </a:extLst>
            </p:cNvPr>
            <p:cNvSpPr/>
            <p:nvPr/>
          </p:nvSpPr>
          <p:spPr>
            <a:xfrm>
              <a:off x="5065362" y="7239146"/>
              <a:ext cx="5080" cy="2540"/>
            </a:xfrm>
            <a:custGeom>
              <a:avLst/>
              <a:gdLst/>
              <a:ahLst/>
              <a:cxnLst/>
              <a:rect l="l" t="t" r="r" b="b"/>
              <a:pathLst>
                <a:path w="5079" h="2540">
                  <a:moveTo>
                    <a:pt x="0" y="0"/>
                  </a:moveTo>
                  <a:lnTo>
                    <a:pt x="5080" y="214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3" name="object 78">
              <a:extLst>
                <a:ext uri="{FF2B5EF4-FFF2-40B4-BE49-F238E27FC236}">
                  <a16:creationId xmlns:a16="http://schemas.microsoft.com/office/drawing/2014/main" id="{FB7B5363-3076-4D5B-8945-DAE307426A5D}"/>
                </a:ext>
              </a:extLst>
            </p:cNvPr>
            <p:cNvSpPr/>
            <p:nvPr/>
          </p:nvSpPr>
          <p:spPr>
            <a:xfrm>
              <a:off x="5070442" y="7241298"/>
              <a:ext cx="5715" cy="2540"/>
            </a:xfrm>
            <a:custGeom>
              <a:avLst/>
              <a:gdLst/>
              <a:ahLst/>
              <a:cxnLst/>
              <a:rect l="l" t="t" r="r" b="b"/>
              <a:pathLst>
                <a:path w="5714" h="2540">
                  <a:moveTo>
                    <a:pt x="0" y="0"/>
                  </a:moveTo>
                  <a:lnTo>
                    <a:pt x="5118" y="20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4" name="object 79">
              <a:extLst>
                <a:ext uri="{FF2B5EF4-FFF2-40B4-BE49-F238E27FC236}">
                  <a16:creationId xmlns:a16="http://schemas.microsoft.com/office/drawing/2014/main" id="{BA8C5513-4403-4392-A304-F2F127706F75}"/>
                </a:ext>
              </a:extLst>
            </p:cNvPr>
            <p:cNvSpPr/>
            <p:nvPr/>
          </p:nvSpPr>
          <p:spPr>
            <a:xfrm>
              <a:off x="5085835" y="7247214"/>
              <a:ext cx="10795" cy="3810"/>
            </a:xfrm>
            <a:custGeom>
              <a:avLst/>
              <a:gdLst/>
              <a:ahLst/>
              <a:cxnLst/>
              <a:rect l="l" t="t" r="r" b="b"/>
              <a:pathLst>
                <a:path w="10795" h="3809">
                  <a:moveTo>
                    <a:pt x="0" y="0"/>
                  </a:moveTo>
                  <a:lnTo>
                    <a:pt x="10261" y="351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5" name="object 80">
              <a:extLst>
                <a:ext uri="{FF2B5EF4-FFF2-40B4-BE49-F238E27FC236}">
                  <a16:creationId xmlns:a16="http://schemas.microsoft.com/office/drawing/2014/main" id="{BFB82957-2F8E-4AFE-9B75-C8078B1B5056}"/>
                </a:ext>
              </a:extLst>
            </p:cNvPr>
            <p:cNvSpPr/>
            <p:nvPr/>
          </p:nvSpPr>
          <p:spPr>
            <a:xfrm>
              <a:off x="5096099" y="7250727"/>
              <a:ext cx="10160" cy="3810"/>
            </a:xfrm>
            <a:custGeom>
              <a:avLst/>
              <a:gdLst/>
              <a:ahLst/>
              <a:cxnLst/>
              <a:rect l="l" t="t" r="r" b="b"/>
              <a:pathLst>
                <a:path w="10160" h="3809">
                  <a:moveTo>
                    <a:pt x="0" y="0"/>
                  </a:moveTo>
                  <a:lnTo>
                    <a:pt x="10147" y="318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6" name="object 81">
              <a:extLst>
                <a:ext uri="{FF2B5EF4-FFF2-40B4-BE49-F238E27FC236}">
                  <a16:creationId xmlns:a16="http://schemas.microsoft.com/office/drawing/2014/main" id="{B64FC219-D1F0-4A49-95EA-E5DFE94BE0D0}"/>
                </a:ext>
              </a:extLst>
            </p:cNvPr>
            <p:cNvSpPr/>
            <p:nvPr/>
          </p:nvSpPr>
          <p:spPr>
            <a:xfrm>
              <a:off x="5106243" y="7253908"/>
              <a:ext cx="10160" cy="3175"/>
            </a:xfrm>
            <a:custGeom>
              <a:avLst/>
              <a:gdLst/>
              <a:ahLst/>
              <a:cxnLst/>
              <a:rect l="l" t="t" r="r" b="b"/>
              <a:pathLst>
                <a:path w="10160" h="3175">
                  <a:moveTo>
                    <a:pt x="0" y="0"/>
                  </a:moveTo>
                  <a:lnTo>
                    <a:pt x="9918" y="285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7" name="object 82">
              <a:extLst>
                <a:ext uri="{FF2B5EF4-FFF2-40B4-BE49-F238E27FC236}">
                  <a16:creationId xmlns:a16="http://schemas.microsoft.com/office/drawing/2014/main" id="{2F0F1D82-C792-4D21-B196-30B976D21E16}"/>
                </a:ext>
              </a:extLst>
            </p:cNvPr>
            <p:cNvSpPr/>
            <p:nvPr/>
          </p:nvSpPr>
          <p:spPr>
            <a:xfrm>
              <a:off x="5116162" y="7256771"/>
              <a:ext cx="10160" cy="3175"/>
            </a:xfrm>
            <a:custGeom>
              <a:avLst/>
              <a:gdLst/>
              <a:ahLst/>
              <a:cxnLst/>
              <a:rect l="l" t="t" r="r" b="b"/>
              <a:pathLst>
                <a:path w="10160" h="3175">
                  <a:moveTo>
                    <a:pt x="0" y="0"/>
                  </a:moveTo>
                  <a:lnTo>
                    <a:pt x="9588" y="255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8" name="object 83">
              <a:extLst>
                <a:ext uri="{FF2B5EF4-FFF2-40B4-BE49-F238E27FC236}">
                  <a16:creationId xmlns:a16="http://schemas.microsoft.com/office/drawing/2014/main" id="{BFEF57BD-83E6-4FAE-9472-66358A2C21F4}"/>
                </a:ext>
              </a:extLst>
            </p:cNvPr>
            <p:cNvSpPr/>
            <p:nvPr/>
          </p:nvSpPr>
          <p:spPr>
            <a:xfrm>
              <a:off x="5125750" y="7259323"/>
              <a:ext cx="9525" cy="2540"/>
            </a:xfrm>
            <a:custGeom>
              <a:avLst/>
              <a:gdLst/>
              <a:ahLst/>
              <a:cxnLst/>
              <a:rect l="l" t="t" r="r" b="b"/>
              <a:pathLst>
                <a:path w="9525" h="2540">
                  <a:moveTo>
                    <a:pt x="0" y="0"/>
                  </a:moveTo>
                  <a:lnTo>
                    <a:pt x="9156" y="226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299" name="object 84">
              <a:extLst>
                <a:ext uri="{FF2B5EF4-FFF2-40B4-BE49-F238E27FC236}">
                  <a16:creationId xmlns:a16="http://schemas.microsoft.com/office/drawing/2014/main" id="{BED95E79-D05A-4A3D-B0CC-3E1229D2A5DE}"/>
                </a:ext>
              </a:extLst>
            </p:cNvPr>
            <p:cNvSpPr/>
            <p:nvPr/>
          </p:nvSpPr>
          <p:spPr>
            <a:xfrm>
              <a:off x="5134905" y="7261579"/>
              <a:ext cx="17145" cy="3810"/>
            </a:xfrm>
            <a:custGeom>
              <a:avLst/>
              <a:gdLst/>
              <a:ahLst/>
              <a:cxnLst/>
              <a:rect l="l" t="t" r="r" b="b"/>
              <a:pathLst>
                <a:path w="17145" h="3809">
                  <a:moveTo>
                    <a:pt x="0" y="0"/>
                  </a:moveTo>
                  <a:lnTo>
                    <a:pt x="16598" y="367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0" name="object 85">
              <a:extLst>
                <a:ext uri="{FF2B5EF4-FFF2-40B4-BE49-F238E27FC236}">
                  <a16:creationId xmlns:a16="http://schemas.microsoft.com/office/drawing/2014/main" id="{7C9C2D30-3A4E-42B4-BC0D-5BB011306D1D}"/>
                </a:ext>
              </a:extLst>
            </p:cNvPr>
            <p:cNvSpPr/>
            <p:nvPr/>
          </p:nvSpPr>
          <p:spPr>
            <a:xfrm>
              <a:off x="5151509" y="7265250"/>
              <a:ext cx="13970" cy="3175"/>
            </a:xfrm>
            <a:custGeom>
              <a:avLst/>
              <a:gdLst/>
              <a:ahLst/>
              <a:cxnLst/>
              <a:rect l="l" t="t" r="r" b="b"/>
              <a:pathLst>
                <a:path w="13970" h="3175">
                  <a:moveTo>
                    <a:pt x="0" y="0"/>
                  </a:moveTo>
                  <a:lnTo>
                    <a:pt x="13627" y="262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1" name="object 86">
              <a:extLst>
                <a:ext uri="{FF2B5EF4-FFF2-40B4-BE49-F238E27FC236}">
                  <a16:creationId xmlns:a16="http://schemas.microsoft.com/office/drawing/2014/main" id="{700AE0F1-4298-458B-BD32-591C89F9CC26}"/>
                </a:ext>
              </a:extLst>
            </p:cNvPr>
            <p:cNvSpPr/>
            <p:nvPr/>
          </p:nvSpPr>
          <p:spPr>
            <a:xfrm>
              <a:off x="5165139" y="7267882"/>
              <a:ext cx="15240" cy="2540"/>
            </a:xfrm>
            <a:custGeom>
              <a:avLst/>
              <a:gdLst/>
              <a:ahLst/>
              <a:cxnLst/>
              <a:rect l="l" t="t" r="r" b="b"/>
              <a:pathLst>
                <a:path w="15239" h="2540">
                  <a:moveTo>
                    <a:pt x="0" y="0"/>
                  </a:moveTo>
                  <a:lnTo>
                    <a:pt x="15011" y="251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2" name="object 87">
              <a:extLst>
                <a:ext uri="{FF2B5EF4-FFF2-40B4-BE49-F238E27FC236}">
                  <a16:creationId xmlns:a16="http://schemas.microsoft.com/office/drawing/2014/main" id="{5C7759FA-87BA-4BC5-B2EA-D4303BCEE3D1}"/>
                </a:ext>
              </a:extLst>
            </p:cNvPr>
            <p:cNvSpPr/>
            <p:nvPr/>
          </p:nvSpPr>
          <p:spPr>
            <a:xfrm>
              <a:off x="5987459" y="7079722"/>
              <a:ext cx="234290" cy="27733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3" name="object 88">
              <a:extLst>
                <a:ext uri="{FF2B5EF4-FFF2-40B4-BE49-F238E27FC236}">
                  <a16:creationId xmlns:a16="http://schemas.microsoft.com/office/drawing/2014/main" id="{824E5269-BFFE-46B6-B3FA-285DB4238E33}"/>
                </a:ext>
              </a:extLst>
            </p:cNvPr>
            <p:cNvSpPr/>
            <p:nvPr/>
          </p:nvSpPr>
          <p:spPr>
            <a:xfrm>
              <a:off x="4949044" y="7079722"/>
              <a:ext cx="1271270" cy="0"/>
            </a:xfrm>
            <a:custGeom>
              <a:avLst/>
              <a:gdLst/>
              <a:ahLst/>
              <a:cxnLst/>
              <a:rect l="l" t="t" r="r" b="b"/>
              <a:pathLst>
                <a:path w="1271270">
                  <a:moveTo>
                    <a:pt x="0" y="0"/>
                  </a:moveTo>
                  <a:lnTo>
                    <a:pt x="1271117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4" name="object 89">
              <a:extLst>
                <a:ext uri="{FF2B5EF4-FFF2-40B4-BE49-F238E27FC236}">
                  <a16:creationId xmlns:a16="http://schemas.microsoft.com/office/drawing/2014/main" id="{B26F8D15-5F79-477D-B361-8EF1EB6F3683}"/>
                </a:ext>
              </a:extLst>
            </p:cNvPr>
            <p:cNvSpPr/>
            <p:nvPr/>
          </p:nvSpPr>
          <p:spPr>
            <a:xfrm>
              <a:off x="5180157" y="7357057"/>
              <a:ext cx="808990" cy="0"/>
            </a:xfrm>
            <a:custGeom>
              <a:avLst/>
              <a:gdLst/>
              <a:ahLst/>
              <a:cxnLst/>
              <a:rect l="l" t="t" r="r" b="b"/>
              <a:pathLst>
                <a:path w="808989">
                  <a:moveTo>
                    <a:pt x="0" y="0"/>
                  </a:moveTo>
                  <a:lnTo>
                    <a:pt x="808901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5" name="object 90">
              <a:extLst>
                <a:ext uri="{FF2B5EF4-FFF2-40B4-BE49-F238E27FC236}">
                  <a16:creationId xmlns:a16="http://schemas.microsoft.com/office/drawing/2014/main" id="{649FA8A7-ECFC-4552-A050-4AFE9AA675E6}"/>
                </a:ext>
              </a:extLst>
            </p:cNvPr>
            <p:cNvSpPr/>
            <p:nvPr/>
          </p:nvSpPr>
          <p:spPr>
            <a:xfrm>
              <a:off x="5180157" y="7270391"/>
              <a:ext cx="0" cy="86995"/>
            </a:xfrm>
            <a:custGeom>
              <a:avLst/>
              <a:gdLst/>
              <a:ahLst/>
              <a:cxnLst/>
              <a:rect l="l" t="t" r="r" b="b"/>
              <a:pathLst>
                <a:path h="86995">
                  <a:moveTo>
                    <a:pt x="0" y="0"/>
                  </a:moveTo>
                  <a:lnTo>
                    <a:pt x="0" y="8666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6" name="object 91">
              <a:extLst>
                <a:ext uri="{FF2B5EF4-FFF2-40B4-BE49-F238E27FC236}">
                  <a16:creationId xmlns:a16="http://schemas.microsoft.com/office/drawing/2014/main" id="{0FD609F7-CFF2-4CD6-8EB4-CFDBB0B1B9AA}"/>
                </a:ext>
              </a:extLst>
            </p:cNvPr>
            <p:cNvSpPr/>
            <p:nvPr/>
          </p:nvSpPr>
          <p:spPr>
            <a:xfrm>
              <a:off x="5584605" y="7270391"/>
              <a:ext cx="404495" cy="0"/>
            </a:xfrm>
            <a:custGeom>
              <a:avLst/>
              <a:gdLst/>
              <a:ahLst/>
              <a:cxnLst/>
              <a:rect l="l" t="t" r="r" b="b"/>
              <a:pathLst>
                <a:path w="404495">
                  <a:moveTo>
                    <a:pt x="0" y="0"/>
                  </a:moveTo>
                  <a:lnTo>
                    <a:pt x="404444" y="0"/>
                  </a:lnTo>
                </a:path>
                <a:path w="404495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  <p:sp>
          <p:nvSpPr>
            <p:cNvPr id="307" name="object 92">
              <a:extLst>
                <a:ext uri="{FF2B5EF4-FFF2-40B4-BE49-F238E27FC236}">
                  <a16:creationId xmlns:a16="http://schemas.microsoft.com/office/drawing/2014/main" id="{A48843FF-2354-48C0-A74B-33C4683B3BB3}"/>
                </a:ext>
              </a:extLst>
            </p:cNvPr>
            <p:cNvSpPr/>
            <p:nvPr/>
          </p:nvSpPr>
          <p:spPr>
            <a:xfrm>
              <a:off x="5350421" y="727039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154"/>
            </a:p>
          </p:txBody>
        </p:sp>
      </p:grpSp>
    </p:spTree>
    <p:extLst>
      <p:ext uri="{BB962C8B-B14F-4D97-AF65-F5344CB8AC3E}">
        <p14:creationId xmlns:p14="http://schemas.microsoft.com/office/powerpoint/2010/main" val="5010861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2124</Words>
  <Application>Microsoft Office PowerPoint</Application>
  <PresentationFormat>Affichage à l'écran (4:3)</PresentationFormat>
  <Paragraphs>380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TSTAR</vt:lpstr>
      <vt:lpstr>TSTAR Heavy</vt:lpstr>
      <vt:lpstr>TSTAR Medium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Margaux RIVOAL</dc:creator>
  <cp:lastModifiedBy>Margaux RIVOAL</cp:lastModifiedBy>
  <cp:revision>18</cp:revision>
  <dcterms:created xsi:type="dcterms:W3CDTF">2020-12-09T12:46:42Z</dcterms:created>
  <dcterms:modified xsi:type="dcterms:W3CDTF">2021-04-01T12:56:53Z</dcterms:modified>
</cp:coreProperties>
</file>